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7" r:id="rId2"/>
    <p:sldId id="393" r:id="rId3"/>
    <p:sldId id="398" r:id="rId4"/>
    <p:sldId id="400" r:id="rId5"/>
    <p:sldId id="397" r:id="rId6"/>
    <p:sldId id="392" r:id="rId7"/>
    <p:sldId id="395" r:id="rId8"/>
    <p:sldId id="402" r:id="rId9"/>
    <p:sldId id="394" r:id="rId10"/>
    <p:sldId id="39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54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EA63EA-3102-42CA-AA50-CA50C136D194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2_3" csCatId="accent2" phldr="1"/>
      <dgm:spPr/>
      <dgm:t>
        <a:bodyPr/>
        <a:lstStyle/>
        <a:p>
          <a:endParaRPr lang="es-AR"/>
        </a:p>
      </dgm:t>
    </dgm:pt>
    <dgm:pt modelId="{E4A3B4D5-95B1-46D0-B3CC-780B0833806B}">
      <dgm:prSet phldrT="[Texto]" custT="1"/>
      <dgm:spPr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r>
            <a:rPr lang="es-ES" sz="1200" dirty="0" err="1">
              <a:solidFill>
                <a:schemeClr val="tx1"/>
              </a:solidFill>
            </a:rPr>
            <a:t>Completion</a:t>
          </a:r>
          <a:endParaRPr lang="es-AR" sz="1200" dirty="0">
            <a:solidFill>
              <a:schemeClr val="tx1"/>
            </a:solidFill>
          </a:endParaRPr>
        </a:p>
      </dgm:t>
    </dgm:pt>
    <dgm:pt modelId="{7981E2DE-8F10-4340-95C5-E856DA9462AD}" type="parTrans" cxnId="{C6FF4A72-6B59-4D1E-BFC6-140223F7FFF2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2A28F759-33A0-4087-9046-DC29957D67ED}" type="sibTrans" cxnId="{C6FF4A72-6B59-4D1E-BFC6-140223F7FFF2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8E03BE83-D0B1-4B9E-B8D4-05B05A454A81}">
      <dgm:prSet phldrT="[Texto]" custT="1"/>
      <dgm:spPr>
        <a:ln>
          <a:noFill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/>
        <a:lstStyle/>
        <a:p>
          <a:r>
            <a:rPr lang="es-ES" sz="1200" dirty="0" err="1">
              <a:solidFill>
                <a:schemeClr val="tx1"/>
              </a:solidFill>
            </a:rPr>
            <a:t>Drilling</a:t>
          </a:r>
          <a:endParaRPr lang="es-AR" sz="1200" dirty="0">
            <a:solidFill>
              <a:schemeClr val="tx1"/>
            </a:solidFill>
          </a:endParaRPr>
        </a:p>
      </dgm:t>
    </dgm:pt>
    <dgm:pt modelId="{9415D819-F028-474F-8330-DAF8A6810E30}" type="parTrans" cxnId="{E2BB6F33-153A-4F82-B4E0-F07F0752BBF4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54487267-F881-42E8-8BEB-7729095E49D7}" type="sibTrans" cxnId="{E2BB6F33-153A-4F82-B4E0-F07F0752BBF4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31A93AA9-6A0B-4FA5-85B7-2FBEF305C880}">
      <dgm:prSet phldrT="[Texto]" custT="1"/>
      <dgm:spPr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 spcFirstLastPara="0" vert="horz" wrap="square" lIns="45720" tIns="45720" rIns="45720" bIns="457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Reservoir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gm:t>
    </dgm:pt>
    <dgm:pt modelId="{1DC6EF31-AC34-4594-BDDF-2ABCB74783E1}" type="parTrans" cxnId="{0520312E-17DA-4873-9B96-D2E502F2BEAA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7F1766EB-A72C-46D4-A786-504027EBD546}" type="sibTrans" cxnId="{0520312E-17DA-4873-9B96-D2E502F2BEAA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35F1AA01-A8D6-44BD-9A38-514FD51F71C6}">
      <dgm:prSet custT="1"/>
      <dgm:spPr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 spcFirstLastPara="0" vert="horz" wrap="square" lIns="45720" tIns="45720" rIns="45720" bIns="457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Health</a:t>
          </a:r>
          <a:r>
            <a:rPr lang="es-ES" sz="1200" kern="1200" dirty="0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, Safety &amp;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Environment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gm:t>
    </dgm:pt>
    <dgm:pt modelId="{205F3812-CA82-4EE4-80BB-8811E2D629BF}" type="parTrans" cxnId="{6EE331F3-4EA4-445F-A7E3-36AAFA57709C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503311C1-5348-40A1-8A84-DCF0EE8A136C}" type="sibTrans" cxnId="{6EE331F3-4EA4-445F-A7E3-36AAFA57709C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0F3537B8-1D14-4AE2-BCD8-944E73F591FD}">
      <dgm:prSet custT="1"/>
      <dgm:spPr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 spcFirstLastPara="0" vert="horz" wrap="square" lIns="45720" tIns="45720" rIns="45720" bIns="457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Management &amp;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Information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gm:t>
    </dgm:pt>
    <dgm:pt modelId="{9D8AA4E2-44F1-462D-9002-6D0D0ADEDF3B}" type="parTrans" cxnId="{BFC5F8EA-15CA-46A0-B113-601AC15C5793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E3238137-A759-4A3C-BB41-80A9DD647356}" type="sibTrans" cxnId="{BFC5F8EA-15CA-46A0-B113-601AC15C5793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31DF3902-BCB0-4D8B-A97D-A51347872C48}">
      <dgm:prSet custT="1"/>
      <dgm:spPr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 spcFirstLastPara="0" vert="horz" wrap="square" lIns="45720" tIns="45720" rIns="45720" bIns="45720" numCol="1" spcCol="1270" anchor="ctr" anchorCtr="0"/>
        <a:lstStyle/>
        <a:p>
          <a:r>
            <a:rPr lang="es-ES" sz="1200" kern="1200" dirty="0" err="1">
              <a:solidFill>
                <a:schemeClr val="tx1"/>
              </a:solidFill>
            </a:rPr>
            <a:t>Production</a:t>
          </a:r>
          <a:r>
            <a:rPr lang="es-ES" sz="1200" kern="1200" dirty="0">
              <a:solidFill>
                <a:schemeClr val="tx1"/>
              </a:solidFill>
            </a:rPr>
            <a:t> &amp;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Operation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gm:t>
    </dgm:pt>
    <dgm:pt modelId="{E2A932F4-6D5D-4B36-98F4-D31AB535AE60}" type="parTrans" cxnId="{CA01320A-C08A-440D-9190-65E364D899E2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A4D824EE-D0BF-42F9-8660-02B5DEA85F13}" type="sibTrans" cxnId="{CA01320A-C08A-440D-9190-65E364D899E2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946258D7-CDF8-4A51-86E0-C7951C160953}">
      <dgm:prSet phldrT="[Texto]" custT="1"/>
      <dgm:spPr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 spcFirstLastPara="0" vert="horz" wrap="square" lIns="45720" tIns="45720" rIns="45720" bIns="45720" numCol="1" spcCol="1270" anchor="ctr" anchorCtr="0"/>
        <a:lstStyle/>
        <a:p>
          <a:r>
            <a:rPr lang="es-ES" sz="1200" kern="1200" dirty="0">
              <a:solidFill>
                <a:schemeClr val="tx1"/>
              </a:solidFill>
            </a:rPr>
            <a:t>Project, </a:t>
          </a:r>
          <a:r>
            <a:rPr lang="es-ES" sz="1200" kern="1200" dirty="0" err="1">
              <a:solidFill>
                <a:schemeClr val="tx1"/>
              </a:solidFill>
            </a:rPr>
            <a:t>Facilities</a:t>
          </a:r>
          <a:r>
            <a:rPr lang="es-ES" sz="1200" kern="1200" dirty="0">
              <a:solidFill>
                <a:schemeClr val="tx1"/>
              </a:solidFill>
            </a:rPr>
            <a:t> &amp;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Construction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gm:t>
    </dgm:pt>
    <dgm:pt modelId="{FEDE9924-BE2D-46B1-A821-C7B97AD1FEBC}" type="parTrans" cxnId="{2B326990-2A47-4922-AEA4-79382EE92C69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39529035-64ED-4E32-8C04-B51B8ED55E55}" type="sibTrans" cxnId="{2B326990-2A47-4922-AEA4-79382EE92C69}">
      <dgm:prSet/>
      <dgm:spPr/>
      <dgm:t>
        <a:bodyPr/>
        <a:lstStyle/>
        <a:p>
          <a:endParaRPr lang="es-AR" sz="2000">
            <a:solidFill>
              <a:schemeClr val="bg1">
                <a:lumMod val="50000"/>
              </a:schemeClr>
            </a:solidFill>
          </a:endParaRPr>
        </a:p>
      </dgm:t>
    </dgm:pt>
    <dgm:pt modelId="{9FC028B2-3327-4C35-9F17-1339E5CD3414}">
      <dgm:prSet phldrT="[Texto]" custT="1"/>
      <dgm:spPr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gm:spPr>
      <dgm:t>
        <a:bodyPr spcFirstLastPara="0" vert="horz" wrap="square" lIns="45720" tIns="45720" rIns="45720" bIns="457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Data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Science</a:t>
          </a:r>
          <a:r>
            <a:rPr lang="es-ES" sz="1200" kern="1200" dirty="0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 and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Engineering</a:t>
          </a:r>
          <a:r>
            <a:rPr lang="es-ES" sz="1200" kern="1200" dirty="0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Analytics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gm:t>
    </dgm:pt>
    <dgm:pt modelId="{E3BAF258-8002-45FE-B8E3-4F5A22849556}" type="parTrans" cxnId="{03A5C134-3F57-4064-BAF4-F0F24EB0EE3A}">
      <dgm:prSet/>
      <dgm:spPr/>
      <dgm:t>
        <a:bodyPr/>
        <a:lstStyle/>
        <a:p>
          <a:endParaRPr lang="en-US" sz="1800">
            <a:solidFill>
              <a:schemeClr val="bg1">
                <a:lumMod val="50000"/>
              </a:schemeClr>
            </a:solidFill>
          </a:endParaRPr>
        </a:p>
      </dgm:t>
    </dgm:pt>
    <dgm:pt modelId="{ABCB7EB5-471F-482C-829F-BA9E2DF3AA55}" type="sibTrans" cxnId="{03A5C134-3F57-4064-BAF4-F0F24EB0EE3A}">
      <dgm:prSet/>
      <dgm:spPr/>
      <dgm:t>
        <a:bodyPr/>
        <a:lstStyle/>
        <a:p>
          <a:endParaRPr lang="en-US" sz="1800">
            <a:solidFill>
              <a:schemeClr val="bg1">
                <a:lumMod val="50000"/>
              </a:schemeClr>
            </a:solidFill>
          </a:endParaRPr>
        </a:p>
      </dgm:t>
    </dgm:pt>
    <dgm:pt modelId="{5FBE39E7-F491-4911-BA4F-201D03D9201E}" type="pres">
      <dgm:prSet presAssocID="{5DEA63EA-3102-42CA-AA50-CA50C136D194}" presName="linearFlow" presStyleCnt="0">
        <dgm:presLayoutVars>
          <dgm:dir/>
          <dgm:resizeHandles val="exact"/>
        </dgm:presLayoutVars>
      </dgm:prSet>
      <dgm:spPr/>
    </dgm:pt>
    <dgm:pt modelId="{83746DD7-739E-41A2-9FF0-1AF9687ABAF8}" type="pres">
      <dgm:prSet presAssocID="{E4A3B4D5-95B1-46D0-B3CC-780B0833806B}" presName="comp" presStyleCnt="0"/>
      <dgm:spPr/>
    </dgm:pt>
    <dgm:pt modelId="{BCE7AA9B-FB31-4A34-BAEA-3444C289ED1A}" type="pres">
      <dgm:prSet presAssocID="{E4A3B4D5-95B1-46D0-B3CC-780B0833806B}" presName="rect2" presStyleLbl="node1" presStyleIdx="0" presStyleCnt="8">
        <dgm:presLayoutVars>
          <dgm:bulletEnabled val="1"/>
        </dgm:presLayoutVars>
      </dgm:prSet>
      <dgm:spPr/>
    </dgm:pt>
    <dgm:pt modelId="{088363D5-04DB-43C9-9C6B-11E166C618EF}" type="pres">
      <dgm:prSet presAssocID="{E4A3B4D5-95B1-46D0-B3CC-780B0833806B}" presName="rect1" presStyleLbl="lnNode1" presStyleIdx="0" presStyleCnt="8"/>
      <dgm:spPr>
        <a:blipFill rotWithShape="1">
          <a:blip xmlns:r="http://schemas.openxmlformats.org/officeDocument/2006/relationships" r:embed="rId1"/>
          <a:srcRect/>
          <a:stretch>
            <a:fillRect t="-1000" b="-1000"/>
          </a:stretch>
        </a:blipFill>
      </dgm:spPr>
    </dgm:pt>
    <dgm:pt modelId="{38F12EAF-45FF-4E62-AC4A-C1D5DEFD07B3}" type="pres">
      <dgm:prSet presAssocID="{2A28F759-33A0-4087-9046-DC29957D67ED}" presName="sibTrans" presStyleCnt="0"/>
      <dgm:spPr/>
    </dgm:pt>
    <dgm:pt modelId="{AA56D4C2-4286-4161-B1D2-62B2CF295DCD}" type="pres">
      <dgm:prSet presAssocID="{8E03BE83-D0B1-4B9E-B8D4-05B05A454A81}" presName="comp" presStyleCnt="0"/>
      <dgm:spPr/>
    </dgm:pt>
    <dgm:pt modelId="{278097C0-3E9E-4FC1-AA34-F0CD0A91767D}" type="pres">
      <dgm:prSet presAssocID="{8E03BE83-D0B1-4B9E-B8D4-05B05A454A81}" presName="rect2" presStyleLbl="node1" presStyleIdx="1" presStyleCnt="8" custLinFactNeighborX="1855">
        <dgm:presLayoutVars>
          <dgm:bulletEnabled val="1"/>
        </dgm:presLayoutVars>
      </dgm:prSet>
      <dgm:spPr/>
    </dgm:pt>
    <dgm:pt modelId="{3E9C9621-58AC-46AF-B477-CA751708E29B}" type="pres">
      <dgm:prSet presAssocID="{8E03BE83-D0B1-4B9E-B8D4-05B05A454A81}" presName="rect1" presStyleLbl="lnNode1" presStyleIdx="1" presStyleCnt="8"/>
      <dgm:spPr>
        <a:blipFill rotWithShape="1">
          <a:blip xmlns:r="http://schemas.openxmlformats.org/officeDocument/2006/relationships" r:embed="rId2"/>
          <a:srcRect/>
          <a:stretch>
            <a:fillRect l="-1000" r="-1000"/>
          </a:stretch>
        </a:blipFill>
      </dgm:spPr>
    </dgm:pt>
    <dgm:pt modelId="{26AE0F31-6D9F-4CB5-BA61-56B90936433B}" type="pres">
      <dgm:prSet presAssocID="{54487267-F881-42E8-8BEB-7729095E49D7}" presName="sibTrans" presStyleCnt="0"/>
      <dgm:spPr/>
    </dgm:pt>
    <dgm:pt modelId="{AC179DD6-1574-4B79-831D-02BEB9FE5C6A}" type="pres">
      <dgm:prSet presAssocID="{35F1AA01-A8D6-44BD-9A38-514FD51F71C6}" presName="comp" presStyleCnt="0"/>
      <dgm:spPr/>
    </dgm:pt>
    <dgm:pt modelId="{AA8879CF-9505-4412-B5AA-0795EDE510FD}" type="pres">
      <dgm:prSet presAssocID="{35F1AA01-A8D6-44BD-9A38-514FD51F71C6}" presName="rect2" presStyleLbl="node1" presStyleIdx="2" presStyleCnt="8">
        <dgm:presLayoutVars>
          <dgm:bulletEnabled val="1"/>
        </dgm:presLayoutVars>
      </dgm:prSet>
      <dgm:spPr>
        <a:xfrm>
          <a:off x="1872848" y="1294396"/>
          <a:ext cx="1227696" cy="555267"/>
        </a:xfrm>
        <a:prstGeom prst="rect">
          <a:avLst/>
        </a:prstGeom>
      </dgm:spPr>
    </dgm:pt>
    <dgm:pt modelId="{B5718179-C202-4F8B-8A4F-087D4205B563}" type="pres">
      <dgm:prSet presAssocID="{35F1AA01-A8D6-44BD-9A38-514FD51F71C6}" presName="rect1" presStyleLbl="lnNode1" presStyleIdx="2" presStyleCnt="8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769B2CB1-0861-463C-BA98-7CA348CFB2D9}" type="pres">
      <dgm:prSet presAssocID="{503311C1-5348-40A1-8A84-DCF0EE8A136C}" presName="sibTrans" presStyleCnt="0"/>
      <dgm:spPr/>
    </dgm:pt>
    <dgm:pt modelId="{D7ED7B3D-A09F-4512-8AF4-C76BA12F7F0B}" type="pres">
      <dgm:prSet presAssocID="{0F3537B8-1D14-4AE2-BCD8-944E73F591FD}" presName="comp" presStyleCnt="0"/>
      <dgm:spPr/>
    </dgm:pt>
    <dgm:pt modelId="{1C82E757-BCCC-43FF-A796-DE3CA6545A5F}" type="pres">
      <dgm:prSet presAssocID="{0F3537B8-1D14-4AE2-BCD8-944E73F591FD}" presName="rect2" presStyleLbl="node1" presStyleIdx="3" presStyleCnt="8">
        <dgm:presLayoutVars>
          <dgm:bulletEnabled val="1"/>
        </dgm:presLayoutVars>
      </dgm:prSet>
      <dgm:spPr>
        <a:xfrm>
          <a:off x="1268162" y="1941282"/>
          <a:ext cx="1227696" cy="555267"/>
        </a:xfrm>
        <a:prstGeom prst="rect">
          <a:avLst/>
        </a:prstGeom>
      </dgm:spPr>
    </dgm:pt>
    <dgm:pt modelId="{1989E99F-4FAB-4AD0-9922-774EC4D078AF}" type="pres">
      <dgm:prSet presAssocID="{0F3537B8-1D14-4AE2-BCD8-944E73F591FD}" presName="rect1" presStyleLbl="lnNode1" presStyleIdx="3" presStyleCnt="8"/>
      <dgm:spPr>
        <a:blipFill rotWithShape="1">
          <a:blip xmlns:r="http://schemas.openxmlformats.org/officeDocument/2006/relationships" r:embed="rId4"/>
          <a:srcRect/>
          <a:stretch>
            <a:fillRect t="-1000" b="-1000"/>
          </a:stretch>
        </a:blipFill>
      </dgm:spPr>
    </dgm:pt>
    <dgm:pt modelId="{05FAE1D9-274A-4A88-9294-F511E5D77BB1}" type="pres">
      <dgm:prSet presAssocID="{E3238137-A759-4A3C-BB41-80A9DD647356}" presName="sibTrans" presStyleCnt="0"/>
      <dgm:spPr/>
    </dgm:pt>
    <dgm:pt modelId="{01CCC5EA-9198-40CC-942F-F24193826C5C}" type="pres">
      <dgm:prSet presAssocID="{31DF3902-BCB0-4D8B-A97D-A51347872C48}" presName="comp" presStyleCnt="0"/>
      <dgm:spPr/>
    </dgm:pt>
    <dgm:pt modelId="{54BDBC7C-19E1-422C-B385-6A6481F38344}" type="pres">
      <dgm:prSet presAssocID="{31DF3902-BCB0-4D8B-A97D-A51347872C48}" presName="rect2" presStyleLbl="node1" presStyleIdx="4" presStyleCnt="8">
        <dgm:presLayoutVars>
          <dgm:bulletEnabled val="1"/>
        </dgm:presLayoutVars>
      </dgm:prSet>
      <dgm:spPr>
        <a:xfrm>
          <a:off x="1872848" y="2588169"/>
          <a:ext cx="1227696" cy="555267"/>
        </a:xfrm>
        <a:prstGeom prst="rect">
          <a:avLst/>
        </a:prstGeom>
      </dgm:spPr>
    </dgm:pt>
    <dgm:pt modelId="{70FFFC99-D88C-4BFD-B9FE-E652B66541D0}" type="pres">
      <dgm:prSet presAssocID="{31DF3902-BCB0-4D8B-A97D-A51347872C48}" presName="rect1" presStyleLbl="lnNode1" presStyleIdx="4" presStyleCnt="8"/>
      <dgm:spPr>
        <a:blipFill rotWithShape="1">
          <a:blip xmlns:r="http://schemas.openxmlformats.org/officeDocument/2006/relationships" r:embed="rId5"/>
          <a:srcRect/>
          <a:stretch>
            <a:fillRect/>
          </a:stretch>
        </a:blipFill>
      </dgm:spPr>
    </dgm:pt>
    <dgm:pt modelId="{3F497BD0-A49D-42A5-8536-F74C34A2E44B}" type="pres">
      <dgm:prSet presAssocID="{A4D824EE-D0BF-42F9-8660-02B5DEA85F13}" presName="sibTrans" presStyleCnt="0"/>
      <dgm:spPr/>
    </dgm:pt>
    <dgm:pt modelId="{ED5087E1-D977-45C0-A568-C16CB7334EC0}" type="pres">
      <dgm:prSet presAssocID="{946258D7-CDF8-4A51-86E0-C7951C160953}" presName="comp" presStyleCnt="0"/>
      <dgm:spPr/>
    </dgm:pt>
    <dgm:pt modelId="{5EFBDE16-8159-4B92-97D2-4D09B05313E3}" type="pres">
      <dgm:prSet presAssocID="{946258D7-CDF8-4A51-86E0-C7951C160953}" presName="rect2" presStyleLbl="node1" presStyleIdx="5" presStyleCnt="8">
        <dgm:presLayoutVars>
          <dgm:bulletEnabled val="1"/>
        </dgm:presLayoutVars>
      </dgm:prSet>
      <dgm:spPr>
        <a:xfrm>
          <a:off x="1268162" y="3235056"/>
          <a:ext cx="1227696" cy="555267"/>
        </a:xfrm>
        <a:prstGeom prst="rect">
          <a:avLst/>
        </a:prstGeom>
      </dgm:spPr>
    </dgm:pt>
    <dgm:pt modelId="{E0145A01-6167-418E-B5CA-9DFF6947EA01}" type="pres">
      <dgm:prSet presAssocID="{946258D7-CDF8-4A51-86E0-C7951C160953}" presName="rect1" presStyleLbl="lnNode1" presStyleIdx="5" presStyleCnt="8"/>
      <dgm:spPr>
        <a:blipFill rotWithShape="1">
          <a:blip xmlns:r="http://schemas.openxmlformats.org/officeDocument/2006/relationships" r:embed="rId6"/>
          <a:srcRect/>
          <a:stretch>
            <a:fillRect l="-5000" r="-5000"/>
          </a:stretch>
        </a:blipFill>
      </dgm:spPr>
    </dgm:pt>
    <dgm:pt modelId="{9706E0B2-DC5C-465A-B62E-5DFB6A0F9A3A}" type="pres">
      <dgm:prSet presAssocID="{39529035-64ED-4E32-8C04-B51B8ED55E55}" presName="sibTrans" presStyleCnt="0"/>
      <dgm:spPr/>
    </dgm:pt>
    <dgm:pt modelId="{0CDFA5E2-6F24-422E-B10B-96CE78A1EEF4}" type="pres">
      <dgm:prSet presAssocID="{31A93AA9-6A0B-4FA5-85B7-2FBEF305C880}" presName="comp" presStyleCnt="0"/>
      <dgm:spPr/>
    </dgm:pt>
    <dgm:pt modelId="{17EFC8EE-8F50-437B-8C4E-9FC58FB26499}" type="pres">
      <dgm:prSet presAssocID="{31A93AA9-6A0B-4FA5-85B7-2FBEF305C880}" presName="rect2" presStyleLbl="node1" presStyleIdx="6" presStyleCnt="8">
        <dgm:presLayoutVars>
          <dgm:bulletEnabled val="1"/>
        </dgm:presLayoutVars>
      </dgm:prSet>
      <dgm:spPr>
        <a:xfrm>
          <a:off x="1872848" y="3881942"/>
          <a:ext cx="1227696" cy="555267"/>
        </a:xfrm>
        <a:prstGeom prst="rect">
          <a:avLst/>
        </a:prstGeom>
      </dgm:spPr>
    </dgm:pt>
    <dgm:pt modelId="{D7DF3991-7598-44CD-8460-737F4A8026F4}" type="pres">
      <dgm:prSet presAssocID="{31A93AA9-6A0B-4FA5-85B7-2FBEF305C880}" presName="rect1" presStyleLbl="lnNode1" presStyleIdx="6" presStyleCnt="8"/>
      <dgm:spPr>
        <a:blipFill rotWithShape="1">
          <a:blip xmlns:r="http://schemas.openxmlformats.org/officeDocument/2006/relationships" r:embed="rId7"/>
          <a:srcRect/>
          <a:stretch>
            <a:fillRect l="-3000" r="-3000"/>
          </a:stretch>
        </a:blipFill>
      </dgm:spPr>
    </dgm:pt>
    <dgm:pt modelId="{1120D398-01B6-4587-AE95-FE5E1119645F}" type="pres">
      <dgm:prSet presAssocID="{7F1766EB-A72C-46D4-A786-504027EBD546}" presName="sibTrans" presStyleCnt="0"/>
      <dgm:spPr/>
    </dgm:pt>
    <dgm:pt modelId="{933DB8C8-C9B5-4868-8678-8C0C18311B27}" type="pres">
      <dgm:prSet presAssocID="{9FC028B2-3327-4C35-9F17-1339E5CD3414}" presName="comp" presStyleCnt="0"/>
      <dgm:spPr/>
    </dgm:pt>
    <dgm:pt modelId="{6FCB977A-32CE-46D9-8526-9D2D7FA38D88}" type="pres">
      <dgm:prSet presAssocID="{9FC028B2-3327-4C35-9F17-1339E5CD3414}" presName="rect2" presStyleLbl="node1" presStyleIdx="7" presStyleCnt="8" custLinFactNeighborY="0">
        <dgm:presLayoutVars>
          <dgm:bulletEnabled val="1"/>
        </dgm:presLayoutVars>
      </dgm:prSet>
      <dgm:spPr>
        <a:xfrm>
          <a:off x="1268162" y="4528829"/>
          <a:ext cx="1227696" cy="555267"/>
        </a:xfrm>
        <a:prstGeom prst="rect">
          <a:avLst/>
        </a:prstGeom>
      </dgm:spPr>
    </dgm:pt>
    <dgm:pt modelId="{6AF242C2-246F-4C77-90CD-BD793C50E1E1}" type="pres">
      <dgm:prSet presAssocID="{9FC028B2-3327-4C35-9F17-1339E5CD3414}" presName="rect1" presStyleLbl="lnNode1" presStyleIdx="7" presStyleCnt="8"/>
      <dgm:spPr/>
    </dgm:pt>
  </dgm:ptLst>
  <dgm:cxnLst>
    <dgm:cxn modelId="{CA01320A-C08A-440D-9190-65E364D899E2}" srcId="{5DEA63EA-3102-42CA-AA50-CA50C136D194}" destId="{31DF3902-BCB0-4D8B-A97D-A51347872C48}" srcOrd="4" destOrd="0" parTransId="{E2A932F4-6D5D-4B36-98F4-D31AB535AE60}" sibTransId="{A4D824EE-D0BF-42F9-8660-02B5DEA85F13}"/>
    <dgm:cxn modelId="{A2EC5429-FC0A-472E-A0B4-DD9B85AA5F2D}" type="presOf" srcId="{31DF3902-BCB0-4D8B-A97D-A51347872C48}" destId="{54BDBC7C-19E1-422C-B385-6A6481F38344}" srcOrd="0" destOrd="0" presId="urn:microsoft.com/office/officeart/2008/layout/AlternatingPictureBlocks"/>
    <dgm:cxn modelId="{0520312E-17DA-4873-9B96-D2E502F2BEAA}" srcId="{5DEA63EA-3102-42CA-AA50-CA50C136D194}" destId="{31A93AA9-6A0B-4FA5-85B7-2FBEF305C880}" srcOrd="6" destOrd="0" parTransId="{1DC6EF31-AC34-4594-BDDF-2ABCB74783E1}" sibTransId="{7F1766EB-A72C-46D4-A786-504027EBD546}"/>
    <dgm:cxn modelId="{E2BB6F33-153A-4F82-B4E0-F07F0752BBF4}" srcId="{5DEA63EA-3102-42CA-AA50-CA50C136D194}" destId="{8E03BE83-D0B1-4B9E-B8D4-05B05A454A81}" srcOrd="1" destOrd="0" parTransId="{9415D819-F028-474F-8330-DAF8A6810E30}" sibTransId="{54487267-F881-42E8-8BEB-7729095E49D7}"/>
    <dgm:cxn modelId="{03A5C134-3F57-4064-BAF4-F0F24EB0EE3A}" srcId="{5DEA63EA-3102-42CA-AA50-CA50C136D194}" destId="{9FC028B2-3327-4C35-9F17-1339E5CD3414}" srcOrd="7" destOrd="0" parTransId="{E3BAF258-8002-45FE-B8E3-4F5A22849556}" sibTransId="{ABCB7EB5-471F-482C-829F-BA9E2DF3AA55}"/>
    <dgm:cxn modelId="{BA6B3936-B9FC-459F-ACE5-C2A84C8F8D42}" type="presOf" srcId="{E4A3B4D5-95B1-46D0-B3CC-780B0833806B}" destId="{BCE7AA9B-FB31-4A34-BAEA-3444C289ED1A}" srcOrd="0" destOrd="0" presId="urn:microsoft.com/office/officeart/2008/layout/AlternatingPictureBlocks"/>
    <dgm:cxn modelId="{87FD4A46-3BC9-4622-BF81-5CC8E480D03C}" type="presOf" srcId="{0F3537B8-1D14-4AE2-BCD8-944E73F591FD}" destId="{1C82E757-BCCC-43FF-A796-DE3CA6545A5F}" srcOrd="0" destOrd="0" presId="urn:microsoft.com/office/officeart/2008/layout/AlternatingPictureBlocks"/>
    <dgm:cxn modelId="{C6FF4A72-6B59-4D1E-BFC6-140223F7FFF2}" srcId="{5DEA63EA-3102-42CA-AA50-CA50C136D194}" destId="{E4A3B4D5-95B1-46D0-B3CC-780B0833806B}" srcOrd="0" destOrd="0" parTransId="{7981E2DE-8F10-4340-95C5-E856DA9462AD}" sibTransId="{2A28F759-33A0-4087-9046-DC29957D67ED}"/>
    <dgm:cxn modelId="{93AF8F73-505F-4F2C-BD05-51BD81D013F7}" type="presOf" srcId="{5DEA63EA-3102-42CA-AA50-CA50C136D194}" destId="{5FBE39E7-F491-4911-BA4F-201D03D9201E}" srcOrd="0" destOrd="0" presId="urn:microsoft.com/office/officeart/2008/layout/AlternatingPictureBlocks"/>
    <dgm:cxn modelId="{2B326990-2A47-4922-AEA4-79382EE92C69}" srcId="{5DEA63EA-3102-42CA-AA50-CA50C136D194}" destId="{946258D7-CDF8-4A51-86E0-C7951C160953}" srcOrd="5" destOrd="0" parTransId="{FEDE9924-BE2D-46B1-A821-C7B97AD1FEBC}" sibTransId="{39529035-64ED-4E32-8C04-B51B8ED55E55}"/>
    <dgm:cxn modelId="{A6ECD697-014F-47AD-A398-0848DF15DD94}" type="presOf" srcId="{9FC028B2-3327-4C35-9F17-1339E5CD3414}" destId="{6FCB977A-32CE-46D9-8526-9D2D7FA38D88}" srcOrd="0" destOrd="0" presId="urn:microsoft.com/office/officeart/2008/layout/AlternatingPictureBlocks"/>
    <dgm:cxn modelId="{D4C4E9A3-F8A7-4D6C-AEC0-4A28A8EA608D}" type="presOf" srcId="{946258D7-CDF8-4A51-86E0-C7951C160953}" destId="{5EFBDE16-8159-4B92-97D2-4D09B05313E3}" srcOrd="0" destOrd="0" presId="urn:microsoft.com/office/officeart/2008/layout/AlternatingPictureBlocks"/>
    <dgm:cxn modelId="{BFC5F8EA-15CA-46A0-B113-601AC15C5793}" srcId="{5DEA63EA-3102-42CA-AA50-CA50C136D194}" destId="{0F3537B8-1D14-4AE2-BCD8-944E73F591FD}" srcOrd="3" destOrd="0" parTransId="{9D8AA4E2-44F1-462D-9002-6D0D0ADEDF3B}" sibTransId="{E3238137-A759-4A3C-BB41-80A9DD647356}"/>
    <dgm:cxn modelId="{12FF7AED-3DEE-4A81-8603-9A89F75AFD92}" type="presOf" srcId="{31A93AA9-6A0B-4FA5-85B7-2FBEF305C880}" destId="{17EFC8EE-8F50-437B-8C4E-9FC58FB26499}" srcOrd="0" destOrd="0" presId="urn:microsoft.com/office/officeart/2008/layout/AlternatingPictureBlocks"/>
    <dgm:cxn modelId="{A3C8A1ED-4B33-4868-806E-32F86A2DD2C4}" type="presOf" srcId="{35F1AA01-A8D6-44BD-9A38-514FD51F71C6}" destId="{AA8879CF-9505-4412-B5AA-0795EDE510FD}" srcOrd="0" destOrd="0" presId="urn:microsoft.com/office/officeart/2008/layout/AlternatingPictureBlocks"/>
    <dgm:cxn modelId="{6EE331F3-4EA4-445F-A7E3-36AAFA57709C}" srcId="{5DEA63EA-3102-42CA-AA50-CA50C136D194}" destId="{35F1AA01-A8D6-44BD-9A38-514FD51F71C6}" srcOrd="2" destOrd="0" parTransId="{205F3812-CA82-4EE4-80BB-8811E2D629BF}" sibTransId="{503311C1-5348-40A1-8A84-DCF0EE8A136C}"/>
    <dgm:cxn modelId="{A8B601F5-050B-49E1-BA7C-2C4A26ECF542}" type="presOf" srcId="{8E03BE83-D0B1-4B9E-B8D4-05B05A454A81}" destId="{278097C0-3E9E-4FC1-AA34-F0CD0A91767D}" srcOrd="0" destOrd="0" presId="urn:microsoft.com/office/officeart/2008/layout/AlternatingPictureBlocks"/>
    <dgm:cxn modelId="{C00A8DBF-661E-4F03-A23E-0B032D3BF8D1}" type="presParOf" srcId="{5FBE39E7-F491-4911-BA4F-201D03D9201E}" destId="{83746DD7-739E-41A2-9FF0-1AF9687ABAF8}" srcOrd="0" destOrd="0" presId="urn:microsoft.com/office/officeart/2008/layout/AlternatingPictureBlocks"/>
    <dgm:cxn modelId="{6FF5853E-BD85-45EC-B9AC-BA1A4FE9FD41}" type="presParOf" srcId="{83746DD7-739E-41A2-9FF0-1AF9687ABAF8}" destId="{BCE7AA9B-FB31-4A34-BAEA-3444C289ED1A}" srcOrd="0" destOrd="0" presId="urn:microsoft.com/office/officeart/2008/layout/AlternatingPictureBlocks"/>
    <dgm:cxn modelId="{7E7434DA-0606-4833-A082-7B5D67F6B8D6}" type="presParOf" srcId="{83746DD7-739E-41A2-9FF0-1AF9687ABAF8}" destId="{088363D5-04DB-43C9-9C6B-11E166C618EF}" srcOrd="1" destOrd="0" presId="urn:microsoft.com/office/officeart/2008/layout/AlternatingPictureBlocks"/>
    <dgm:cxn modelId="{E11D3606-5676-470C-9704-AC4117404F4D}" type="presParOf" srcId="{5FBE39E7-F491-4911-BA4F-201D03D9201E}" destId="{38F12EAF-45FF-4E62-AC4A-C1D5DEFD07B3}" srcOrd="1" destOrd="0" presId="urn:microsoft.com/office/officeart/2008/layout/AlternatingPictureBlocks"/>
    <dgm:cxn modelId="{019C3672-56E0-454D-A065-F2DC7330F1C9}" type="presParOf" srcId="{5FBE39E7-F491-4911-BA4F-201D03D9201E}" destId="{AA56D4C2-4286-4161-B1D2-62B2CF295DCD}" srcOrd="2" destOrd="0" presId="urn:microsoft.com/office/officeart/2008/layout/AlternatingPictureBlocks"/>
    <dgm:cxn modelId="{002B0280-7A5D-44F2-B6CF-E912D19722A0}" type="presParOf" srcId="{AA56D4C2-4286-4161-B1D2-62B2CF295DCD}" destId="{278097C0-3E9E-4FC1-AA34-F0CD0A91767D}" srcOrd="0" destOrd="0" presId="urn:microsoft.com/office/officeart/2008/layout/AlternatingPictureBlocks"/>
    <dgm:cxn modelId="{41FC9AB2-61D3-4B6B-9265-34098ECD421A}" type="presParOf" srcId="{AA56D4C2-4286-4161-B1D2-62B2CF295DCD}" destId="{3E9C9621-58AC-46AF-B477-CA751708E29B}" srcOrd="1" destOrd="0" presId="urn:microsoft.com/office/officeart/2008/layout/AlternatingPictureBlocks"/>
    <dgm:cxn modelId="{97C34946-EE1B-4DF4-B7A2-3ED3337F8C3D}" type="presParOf" srcId="{5FBE39E7-F491-4911-BA4F-201D03D9201E}" destId="{26AE0F31-6D9F-4CB5-BA61-56B90936433B}" srcOrd="3" destOrd="0" presId="urn:microsoft.com/office/officeart/2008/layout/AlternatingPictureBlocks"/>
    <dgm:cxn modelId="{C5FAD059-1D25-47B2-9418-82413121F2A5}" type="presParOf" srcId="{5FBE39E7-F491-4911-BA4F-201D03D9201E}" destId="{AC179DD6-1574-4B79-831D-02BEB9FE5C6A}" srcOrd="4" destOrd="0" presId="urn:microsoft.com/office/officeart/2008/layout/AlternatingPictureBlocks"/>
    <dgm:cxn modelId="{885CDA74-832F-4DD9-8B97-86D540CC6202}" type="presParOf" srcId="{AC179DD6-1574-4B79-831D-02BEB9FE5C6A}" destId="{AA8879CF-9505-4412-B5AA-0795EDE510FD}" srcOrd="0" destOrd="0" presId="urn:microsoft.com/office/officeart/2008/layout/AlternatingPictureBlocks"/>
    <dgm:cxn modelId="{B7CEA17A-5F1F-4DDB-AA8C-C7D47F6BAFAE}" type="presParOf" srcId="{AC179DD6-1574-4B79-831D-02BEB9FE5C6A}" destId="{B5718179-C202-4F8B-8A4F-087D4205B563}" srcOrd="1" destOrd="0" presId="urn:microsoft.com/office/officeart/2008/layout/AlternatingPictureBlocks"/>
    <dgm:cxn modelId="{833630CC-8439-4FEE-8567-06E2687B8320}" type="presParOf" srcId="{5FBE39E7-F491-4911-BA4F-201D03D9201E}" destId="{769B2CB1-0861-463C-BA98-7CA348CFB2D9}" srcOrd="5" destOrd="0" presId="urn:microsoft.com/office/officeart/2008/layout/AlternatingPictureBlocks"/>
    <dgm:cxn modelId="{2ADEE8D0-4B47-4AB0-AA4D-FD5114C6CCD2}" type="presParOf" srcId="{5FBE39E7-F491-4911-BA4F-201D03D9201E}" destId="{D7ED7B3D-A09F-4512-8AF4-C76BA12F7F0B}" srcOrd="6" destOrd="0" presId="urn:microsoft.com/office/officeart/2008/layout/AlternatingPictureBlocks"/>
    <dgm:cxn modelId="{28E2CCA0-8D67-4FD5-87F8-28016FD6F9A1}" type="presParOf" srcId="{D7ED7B3D-A09F-4512-8AF4-C76BA12F7F0B}" destId="{1C82E757-BCCC-43FF-A796-DE3CA6545A5F}" srcOrd="0" destOrd="0" presId="urn:microsoft.com/office/officeart/2008/layout/AlternatingPictureBlocks"/>
    <dgm:cxn modelId="{C7F300B8-F4CB-40D5-B42B-E0F0A565C7EB}" type="presParOf" srcId="{D7ED7B3D-A09F-4512-8AF4-C76BA12F7F0B}" destId="{1989E99F-4FAB-4AD0-9922-774EC4D078AF}" srcOrd="1" destOrd="0" presId="urn:microsoft.com/office/officeart/2008/layout/AlternatingPictureBlocks"/>
    <dgm:cxn modelId="{662B9F62-75A6-4696-8F1E-F3B8CE745C1D}" type="presParOf" srcId="{5FBE39E7-F491-4911-BA4F-201D03D9201E}" destId="{05FAE1D9-274A-4A88-9294-F511E5D77BB1}" srcOrd="7" destOrd="0" presId="urn:microsoft.com/office/officeart/2008/layout/AlternatingPictureBlocks"/>
    <dgm:cxn modelId="{9F66B906-B846-4122-BEE8-B13B2A5A6709}" type="presParOf" srcId="{5FBE39E7-F491-4911-BA4F-201D03D9201E}" destId="{01CCC5EA-9198-40CC-942F-F24193826C5C}" srcOrd="8" destOrd="0" presId="urn:microsoft.com/office/officeart/2008/layout/AlternatingPictureBlocks"/>
    <dgm:cxn modelId="{005AA9A5-FB63-40DB-B24D-08015065051D}" type="presParOf" srcId="{01CCC5EA-9198-40CC-942F-F24193826C5C}" destId="{54BDBC7C-19E1-422C-B385-6A6481F38344}" srcOrd="0" destOrd="0" presId="urn:microsoft.com/office/officeart/2008/layout/AlternatingPictureBlocks"/>
    <dgm:cxn modelId="{39BFBEB6-83F0-4A2D-B178-0421DD815B73}" type="presParOf" srcId="{01CCC5EA-9198-40CC-942F-F24193826C5C}" destId="{70FFFC99-D88C-4BFD-B9FE-E652B66541D0}" srcOrd="1" destOrd="0" presId="urn:microsoft.com/office/officeart/2008/layout/AlternatingPictureBlocks"/>
    <dgm:cxn modelId="{69FA3AE4-9183-40EA-B7A9-F440CAABA431}" type="presParOf" srcId="{5FBE39E7-F491-4911-BA4F-201D03D9201E}" destId="{3F497BD0-A49D-42A5-8536-F74C34A2E44B}" srcOrd="9" destOrd="0" presId="urn:microsoft.com/office/officeart/2008/layout/AlternatingPictureBlocks"/>
    <dgm:cxn modelId="{F25FEC6B-9BD5-4EF0-9921-DE45179B9EEB}" type="presParOf" srcId="{5FBE39E7-F491-4911-BA4F-201D03D9201E}" destId="{ED5087E1-D977-45C0-A568-C16CB7334EC0}" srcOrd="10" destOrd="0" presId="urn:microsoft.com/office/officeart/2008/layout/AlternatingPictureBlocks"/>
    <dgm:cxn modelId="{CA7B2984-FCB2-4465-9F34-200448675D79}" type="presParOf" srcId="{ED5087E1-D977-45C0-A568-C16CB7334EC0}" destId="{5EFBDE16-8159-4B92-97D2-4D09B05313E3}" srcOrd="0" destOrd="0" presId="urn:microsoft.com/office/officeart/2008/layout/AlternatingPictureBlocks"/>
    <dgm:cxn modelId="{6B69EF63-1564-49D0-A45E-3972DA1642A5}" type="presParOf" srcId="{ED5087E1-D977-45C0-A568-C16CB7334EC0}" destId="{E0145A01-6167-418E-B5CA-9DFF6947EA01}" srcOrd="1" destOrd="0" presId="urn:microsoft.com/office/officeart/2008/layout/AlternatingPictureBlocks"/>
    <dgm:cxn modelId="{7786380C-54F4-41AE-87DF-E5E0BC5BF2BB}" type="presParOf" srcId="{5FBE39E7-F491-4911-BA4F-201D03D9201E}" destId="{9706E0B2-DC5C-465A-B62E-5DFB6A0F9A3A}" srcOrd="11" destOrd="0" presId="urn:microsoft.com/office/officeart/2008/layout/AlternatingPictureBlocks"/>
    <dgm:cxn modelId="{9FD723A2-783B-49D2-8628-B420AAD11923}" type="presParOf" srcId="{5FBE39E7-F491-4911-BA4F-201D03D9201E}" destId="{0CDFA5E2-6F24-422E-B10B-96CE78A1EEF4}" srcOrd="12" destOrd="0" presId="urn:microsoft.com/office/officeart/2008/layout/AlternatingPictureBlocks"/>
    <dgm:cxn modelId="{70F190AA-3780-4A9A-9263-A0FC3D99372D}" type="presParOf" srcId="{0CDFA5E2-6F24-422E-B10B-96CE78A1EEF4}" destId="{17EFC8EE-8F50-437B-8C4E-9FC58FB26499}" srcOrd="0" destOrd="0" presId="urn:microsoft.com/office/officeart/2008/layout/AlternatingPictureBlocks"/>
    <dgm:cxn modelId="{6BBA6AFA-74CA-42B5-B51F-86036F943A0E}" type="presParOf" srcId="{0CDFA5E2-6F24-422E-B10B-96CE78A1EEF4}" destId="{D7DF3991-7598-44CD-8460-737F4A8026F4}" srcOrd="1" destOrd="0" presId="urn:microsoft.com/office/officeart/2008/layout/AlternatingPictureBlocks"/>
    <dgm:cxn modelId="{8254E27B-BB9C-413C-87C5-005877A6E242}" type="presParOf" srcId="{5FBE39E7-F491-4911-BA4F-201D03D9201E}" destId="{1120D398-01B6-4587-AE95-FE5E1119645F}" srcOrd="13" destOrd="0" presId="urn:microsoft.com/office/officeart/2008/layout/AlternatingPictureBlocks"/>
    <dgm:cxn modelId="{C033592B-B2F5-403C-9D6A-1CD6DDBB15B4}" type="presParOf" srcId="{5FBE39E7-F491-4911-BA4F-201D03D9201E}" destId="{933DB8C8-C9B5-4868-8678-8C0C18311B27}" srcOrd="14" destOrd="0" presId="urn:microsoft.com/office/officeart/2008/layout/AlternatingPictureBlocks"/>
    <dgm:cxn modelId="{DC44D1A0-4B5D-4105-AB5E-6C2EED323A02}" type="presParOf" srcId="{933DB8C8-C9B5-4868-8678-8C0C18311B27}" destId="{6FCB977A-32CE-46D9-8526-9D2D7FA38D88}" srcOrd="0" destOrd="0" presId="urn:microsoft.com/office/officeart/2008/layout/AlternatingPictureBlocks"/>
    <dgm:cxn modelId="{99D5D5DD-C011-4FE3-B4F0-262BB9FDAC60}" type="presParOf" srcId="{933DB8C8-C9B5-4868-8678-8C0C18311B27}" destId="{6AF242C2-246F-4C77-90CD-BD793C50E1E1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48E7F4-546A-4EBD-9D23-A64DADD39E7F}" type="doc">
      <dgm:prSet loTypeId="urn:microsoft.com/office/officeart/2008/layout/VerticalCurvedList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680E13C1-E0D6-478D-8610-A982FD8C6C99}">
      <dgm:prSet phldrT="[Texto]"/>
      <dgm:spPr/>
      <dgm:t>
        <a:bodyPr/>
        <a:lstStyle/>
        <a:p>
          <a:r>
            <a:rPr lang="es-AR" dirty="0"/>
            <a:t>119,000 Miembros</a:t>
          </a:r>
        </a:p>
      </dgm:t>
    </dgm:pt>
    <dgm:pt modelId="{92ACBC4B-806D-4312-ABBB-42F8CAFAFD30}" type="parTrans" cxnId="{24E765F7-2505-492C-8CC6-117B4193C7A2}">
      <dgm:prSet/>
      <dgm:spPr/>
      <dgm:t>
        <a:bodyPr/>
        <a:lstStyle/>
        <a:p>
          <a:endParaRPr lang="es-AR"/>
        </a:p>
      </dgm:t>
    </dgm:pt>
    <dgm:pt modelId="{2B43630B-8DC7-439B-94AF-16EFC2502445}" type="sibTrans" cxnId="{24E765F7-2505-492C-8CC6-117B4193C7A2}">
      <dgm:prSet/>
      <dgm:spPr/>
      <dgm:t>
        <a:bodyPr/>
        <a:lstStyle/>
        <a:p>
          <a:endParaRPr lang="es-AR"/>
        </a:p>
      </dgm:t>
    </dgm:pt>
    <dgm:pt modelId="{EE696DF0-FAC2-49D3-B24D-FD7B37DF3F4A}">
      <dgm:prSet phldrT="[Texto]"/>
      <dgm:spPr/>
      <dgm:t>
        <a:bodyPr/>
        <a:lstStyle/>
        <a:p>
          <a:r>
            <a:rPr lang="es-AR" dirty="0"/>
            <a:t>138 Países</a:t>
          </a:r>
        </a:p>
      </dgm:t>
    </dgm:pt>
    <dgm:pt modelId="{5DA20D47-5AD1-49D9-8561-3D6F24CBB1D5}" type="parTrans" cxnId="{F9FE0F82-DFB2-4DEC-B524-8E675A0F73B1}">
      <dgm:prSet/>
      <dgm:spPr/>
      <dgm:t>
        <a:bodyPr/>
        <a:lstStyle/>
        <a:p>
          <a:endParaRPr lang="es-AR"/>
        </a:p>
      </dgm:t>
    </dgm:pt>
    <dgm:pt modelId="{E3539E76-8AA8-45F5-8D6F-E9CA64482D22}" type="sibTrans" cxnId="{F9FE0F82-DFB2-4DEC-B524-8E675A0F73B1}">
      <dgm:prSet/>
      <dgm:spPr/>
      <dgm:t>
        <a:bodyPr/>
        <a:lstStyle/>
        <a:p>
          <a:endParaRPr lang="es-AR"/>
        </a:p>
      </dgm:t>
    </dgm:pt>
    <dgm:pt modelId="{0A7C1B98-8FAA-48FC-A2EE-D8C5EC5D2AD7}">
      <dgm:prSet phldrT="[Texto]"/>
      <dgm:spPr/>
      <dgm:t>
        <a:bodyPr/>
        <a:lstStyle/>
        <a:p>
          <a:r>
            <a:rPr lang="es-AR" dirty="0"/>
            <a:t>203 Secciones</a:t>
          </a:r>
        </a:p>
      </dgm:t>
    </dgm:pt>
    <dgm:pt modelId="{96C520CF-FC1C-4286-ABCB-6BCC2068F613}" type="parTrans" cxnId="{778DC590-EB74-46F5-8E76-B71B74620779}">
      <dgm:prSet/>
      <dgm:spPr/>
      <dgm:t>
        <a:bodyPr/>
        <a:lstStyle/>
        <a:p>
          <a:endParaRPr lang="es-AR"/>
        </a:p>
      </dgm:t>
    </dgm:pt>
    <dgm:pt modelId="{0ADB5545-EE46-4163-BE17-18491F69BB6E}" type="sibTrans" cxnId="{778DC590-EB74-46F5-8E76-B71B74620779}">
      <dgm:prSet/>
      <dgm:spPr/>
      <dgm:t>
        <a:bodyPr/>
        <a:lstStyle/>
        <a:p>
          <a:endParaRPr lang="es-AR"/>
        </a:p>
      </dgm:t>
    </dgm:pt>
    <dgm:pt modelId="{47CC0188-7103-4329-BC4F-EAA83A7F1702}">
      <dgm:prSet phldrT="[Texto]"/>
      <dgm:spPr/>
      <dgm:t>
        <a:bodyPr/>
        <a:lstStyle/>
        <a:p>
          <a:r>
            <a:rPr lang="es-AR" dirty="0"/>
            <a:t>427 Capítulos Estudiantiles</a:t>
          </a:r>
        </a:p>
      </dgm:t>
    </dgm:pt>
    <dgm:pt modelId="{EE54130D-1E9F-45C7-8E6C-DAA509746863}" type="parTrans" cxnId="{6B9B1CD5-376F-4C81-BC6C-C5889A4D9B4C}">
      <dgm:prSet/>
      <dgm:spPr/>
      <dgm:t>
        <a:bodyPr/>
        <a:lstStyle/>
        <a:p>
          <a:endParaRPr lang="es-AR"/>
        </a:p>
      </dgm:t>
    </dgm:pt>
    <dgm:pt modelId="{5EABB31F-E2D3-46DC-8C18-39718F536D70}" type="sibTrans" cxnId="{6B9B1CD5-376F-4C81-BC6C-C5889A4D9B4C}">
      <dgm:prSet/>
      <dgm:spPr/>
      <dgm:t>
        <a:bodyPr/>
        <a:lstStyle/>
        <a:p>
          <a:endParaRPr lang="es-AR"/>
        </a:p>
      </dgm:t>
    </dgm:pt>
    <dgm:pt modelId="{B8822097-9E2B-4AD2-96EC-3C754164C6EF}" type="pres">
      <dgm:prSet presAssocID="{6C48E7F4-546A-4EBD-9D23-A64DADD39E7F}" presName="Name0" presStyleCnt="0">
        <dgm:presLayoutVars>
          <dgm:chMax val="7"/>
          <dgm:chPref val="7"/>
          <dgm:dir/>
        </dgm:presLayoutVars>
      </dgm:prSet>
      <dgm:spPr/>
    </dgm:pt>
    <dgm:pt modelId="{30D361D9-36B6-4A33-8CB4-38D5BB7AFC8A}" type="pres">
      <dgm:prSet presAssocID="{6C48E7F4-546A-4EBD-9D23-A64DADD39E7F}" presName="Name1" presStyleCnt="0"/>
      <dgm:spPr/>
    </dgm:pt>
    <dgm:pt modelId="{7921FF84-B887-4E1D-9C99-D6D339C4DC87}" type="pres">
      <dgm:prSet presAssocID="{6C48E7F4-546A-4EBD-9D23-A64DADD39E7F}" presName="cycle" presStyleCnt="0"/>
      <dgm:spPr/>
    </dgm:pt>
    <dgm:pt modelId="{B9968882-4EE3-4D80-AD17-3E1C0CCD146F}" type="pres">
      <dgm:prSet presAssocID="{6C48E7F4-546A-4EBD-9D23-A64DADD39E7F}" presName="srcNode" presStyleLbl="node1" presStyleIdx="0" presStyleCnt="4"/>
      <dgm:spPr/>
    </dgm:pt>
    <dgm:pt modelId="{8881486A-5159-4BDA-BDB3-187033E1C6A1}" type="pres">
      <dgm:prSet presAssocID="{6C48E7F4-546A-4EBD-9D23-A64DADD39E7F}" presName="conn" presStyleLbl="parChTrans1D2" presStyleIdx="0" presStyleCnt="1"/>
      <dgm:spPr/>
    </dgm:pt>
    <dgm:pt modelId="{2592C31A-E24C-4BFB-AB82-C26E65882E9F}" type="pres">
      <dgm:prSet presAssocID="{6C48E7F4-546A-4EBD-9D23-A64DADD39E7F}" presName="extraNode" presStyleLbl="node1" presStyleIdx="0" presStyleCnt="4"/>
      <dgm:spPr/>
    </dgm:pt>
    <dgm:pt modelId="{200EEB48-A48B-4610-A463-158A12CC3A80}" type="pres">
      <dgm:prSet presAssocID="{6C48E7F4-546A-4EBD-9D23-A64DADD39E7F}" presName="dstNode" presStyleLbl="node1" presStyleIdx="0" presStyleCnt="4"/>
      <dgm:spPr/>
    </dgm:pt>
    <dgm:pt modelId="{C9C952BD-0B9C-481B-8FE1-0A41AB2B8D43}" type="pres">
      <dgm:prSet presAssocID="{680E13C1-E0D6-478D-8610-A982FD8C6C99}" presName="text_1" presStyleLbl="node1" presStyleIdx="0" presStyleCnt="4">
        <dgm:presLayoutVars>
          <dgm:bulletEnabled val="1"/>
        </dgm:presLayoutVars>
      </dgm:prSet>
      <dgm:spPr/>
    </dgm:pt>
    <dgm:pt modelId="{C8E06DEF-DCDB-457D-AD62-4F94B975E287}" type="pres">
      <dgm:prSet presAssocID="{680E13C1-E0D6-478D-8610-A982FD8C6C99}" presName="accent_1" presStyleCnt="0"/>
      <dgm:spPr/>
    </dgm:pt>
    <dgm:pt modelId="{150F2D40-2B5F-454F-BA1D-C7A568E58139}" type="pres">
      <dgm:prSet presAssocID="{680E13C1-E0D6-478D-8610-A982FD8C6C99}" presName="accentRepeatNode" presStyleLbl="solidFgAcc1" presStyleIdx="0" presStyleCnt="4"/>
      <dgm:spPr/>
    </dgm:pt>
    <dgm:pt modelId="{9DF642B3-37BF-4F32-A8CA-13086ACB9B32}" type="pres">
      <dgm:prSet presAssocID="{EE696DF0-FAC2-49D3-B24D-FD7B37DF3F4A}" presName="text_2" presStyleLbl="node1" presStyleIdx="1" presStyleCnt="4">
        <dgm:presLayoutVars>
          <dgm:bulletEnabled val="1"/>
        </dgm:presLayoutVars>
      </dgm:prSet>
      <dgm:spPr/>
    </dgm:pt>
    <dgm:pt modelId="{63E21C05-E436-4269-A7CA-26B6876FD697}" type="pres">
      <dgm:prSet presAssocID="{EE696DF0-FAC2-49D3-B24D-FD7B37DF3F4A}" presName="accent_2" presStyleCnt="0"/>
      <dgm:spPr/>
    </dgm:pt>
    <dgm:pt modelId="{4F69F251-5641-4C5C-9757-D961D16C8FB0}" type="pres">
      <dgm:prSet presAssocID="{EE696DF0-FAC2-49D3-B24D-FD7B37DF3F4A}" presName="accentRepeatNode" presStyleLbl="solidFgAcc1" presStyleIdx="1" presStyleCnt="4"/>
      <dgm:spPr/>
    </dgm:pt>
    <dgm:pt modelId="{05D3906C-BD5B-4A64-9888-96C125583013}" type="pres">
      <dgm:prSet presAssocID="{0A7C1B98-8FAA-48FC-A2EE-D8C5EC5D2AD7}" presName="text_3" presStyleLbl="node1" presStyleIdx="2" presStyleCnt="4">
        <dgm:presLayoutVars>
          <dgm:bulletEnabled val="1"/>
        </dgm:presLayoutVars>
      </dgm:prSet>
      <dgm:spPr/>
    </dgm:pt>
    <dgm:pt modelId="{913B45B8-CCA6-44A5-B0C2-637412DFC396}" type="pres">
      <dgm:prSet presAssocID="{0A7C1B98-8FAA-48FC-A2EE-D8C5EC5D2AD7}" presName="accent_3" presStyleCnt="0"/>
      <dgm:spPr/>
    </dgm:pt>
    <dgm:pt modelId="{DEDFA3F7-9829-4F7A-89AC-733785502D2B}" type="pres">
      <dgm:prSet presAssocID="{0A7C1B98-8FAA-48FC-A2EE-D8C5EC5D2AD7}" presName="accentRepeatNode" presStyleLbl="solidFgAcc1" presStyleIdx="2" presStyleCnt="4"/>
      <dgm:spPr/>
    </dgm:pt>
    <dgm:pt modelId="{6A559EE1-AB53-4C2F-AD9A-E41C0B0B9968}" type="pres">
      <dgm:prSet presAssocID="{47CC0188-7103-4329-BC4F-EAA83A7F1702}" presName="text_4" presStyleLbl="node1" presStyleIdx="3" presStyleCnt="4">
        <dgm:presLayoutVars>
          <dgm:bulletEnabled val="1"/>
        </dgm:presLayoutVars>
      </dgm:prSet>
      <dgm:spPr/>
    </dgm:pt>
    <dgm:pt modelId="{BE4F631C-DEB2-457D-80D0-2874D094FBA3}" type="pres">
      <dgm:prSet presAssocID="{47CC0188-7103-4329-BC4F-EAA83A7F1702}" presName="accent_4" presStyleCnt="0"/>
      <dgm:spPr/>
    </dgm:pt>
    <dgm:pt modelId="{E98545DD-8D31-4BE0-AB0D-D44BB9929E31}" type="pres">
      <dgm:prSet presAssocID="{47CC0188-7103-4329-BC4F-EAA83A7F1702}" presName="accentRepeatNode" presStyleLbl="solidFgAcc1" presStyleIdx="3" presStyleCnt="4"/>
      <dgm:spPr/>
    </dgm:pt>
  </dgm:ptLst>
  <dgm:cxnLst>
    <dgm:cxn modelId="{CB4EE010-4226-42A3-87E0-AB6A6BDA41A2}" type="presOf" srcId="{47CC0188-7103-4329-BC4F-EAA83A7F1702}" destId="{6A559EE1-AB53-4C2F-AD9A-E41C0B0B9968}" srcOrd="0" destOrd="0" presId="urn:microsoft.com/office/officeart/2008/layout/VerticalCurvedList"/>
    <dgm:cxn modelId="{1023F95E-738E-4E31-8145-E604DDB35A27}" type="presOf" srcId="{6C48E7F4-546A-4EBD-9D23-A64DADD39E7F}" destId="{B8822097-9E2B-4AD2-96EC-3C754164C6EF}" srcOrd="0" destOrd="0" presId="urn:microsoft.com/office/officeart/2008/layout/VerticalCurvedList"/>
    <dgm:cxn modelId="{CB785850-BBF0-4F7C-B524-88AD438F78E8}" type="presOf" srcId="{0A7C1B98-8FAA-48FC-A2EE-D8C5EC5D2AD7}" destId="{05D3906C-BD5B-4A64-9888-96C125583013}" srcOrd="0" destOrd="0" presId="urn:microsoft.com/office/officeart/2008/layout/VerticalCurvedList"/>
    <dgm:cxn modelId="{F9FE0F82-DFB2-4DEC-B524-8E675A0F73B1}" srcId="{6C48E7F4-546A-4EBD-9D23-A64DADD39E7F}" destId="{EE696DF0-FAC2-49D3-B24D-FD7B37DF3F4A}" srcOrd="1" destOrd="0" parTransId="{5DA20D47-5AD1-49D9-8561-3D6F24CBB1D5}" sibTransId="{E3539E76-8AA8-45F5-8D6F-E9CA64482D22}"/>
    <dgm:cxn modelId="{778DC590-EB74-46F5-8E76-B71B74620779}" srcId="{6C48E7F4-546A-4EBD-9D23-A64DADD39E7F}" destId="{0A7C1B98-8FAA-48FC-A2EE-D8C5EC5D2AD7}" srcOrd="2" destOrd="0" parTransId="{96C520CF-FC1C-4286-ABCB-6BCC2068F613}" sibTransId="{0ADB5545-EE46-4163-BE17-18491F69BB6E}"/>
    <dgm:cxn modelId="{ACCD9BAB-E25D-40FB-B387-EEABC8609A46}" type="presOf" srcId="{680E13C1-E0D6-478D-8610-A982FD8C6C99}" destId="{C9C952BD-0B9C-481B-8FE1-0A41AB2B8D43}" srcOrd="0" destOrd="0" presId="urn:microsoft.com/office/officeart/2008/layout/VerticalCurvedList"/>
    <dgm:cxn modelId="{DD82F0AD-B504-4888-9232-06D9B098D752}" type="presOf" srcId="{2B43630B-8DC7-439B-94AF-16EFC2502445}" destId="{8881486A-5159-4BDA-BDB3-187033E1C6A1}" srcOrd="0" destOrd="0" presId="urn:microsoft.com/office/officeart/2008/layout/VerticalCurvedList"/>
    <dgm:cxn modelId="{6B9B1CD5-376F-4C81-BC6C-C5889A4D9B4C}" srcId="{6C48E7F4-546A-4EBD-9D23-A64DADD39E7F}" destId="{47CC0188-7103-4329-BC4F-EAA83A7F1702}" srcOrd="3" destOrd="0" parTransId="{EE54130D-1E9F-45C7-8E6C-DAA509746863}" sibTransId="{5EABB31F-E2D3-46DC-8C18-39718F536D70}"/>
    <dgm:cxn modelId="{24E765F7-2505-492C-8CC6-117B4193C7A2}" srcId="{6C48E7F4-546A-4EBD-9D23-A64DADD39E7F}" destId="{680E13C1-E0D6-478D-8610-A982FD8C6C99}" srcOrd="0" destOrd="0" parTransId="{92ACBC4B-806D-4312-ABBB-42F8CAFAFD30}" sibTransId="{2B43630B-8DC7-439B-94AF-16EFC2502445}"/>
    <dgm:cxn modelId="{6E44E9FC-45C4-4F88-9C7B-5BC96C581A44}" type="presOf" srcId="{EE696DF0-FAC2-49D3-B24D-FD7B37DF3F4A}" destId="{9DF642B3-37BF-4F32-A8CA-13086ACB9B32}" srcOrd="0" destOrd="0" presId="urn:microsoft.com/office/officeart/2008/layout/VerticalCurvedList"/>
    <dgm:cxn modelId="{DD665E3A-7606-42DB-8662-6DAF5EC963E9}" type="presParOf" srcId="{B8822097-9E2B-4AD2-96EC-3C754164C6EF}" destId="{30D361D9-36B6-4A33-8CB4-38D5BB7AFC8A}" srcOrd="0" destOrd="0" presId="urn:microsoft.com/office/officeart/2008/layout/VerticalCurvedList"/>
    <dgm:cxn modelId="{F2ED4AB7-7544-4E5F-8C85-4F1940A52FE5}" type="presParOf" srcId="{30D361D9-36B6-4A33-8CB4-38D5BB7AFC8A}" destId="{7921FF84-B887-4E1D-9C99-D6D339C4DC87}" srcOrd="0" destOrd="0" presId="urn:microsoft.com/office/officeart/2008/layout/VerticalCurvedList"/>
    <dgm:cxn modelId="{CE2260E6-A225-42A0-928B-34A4BC5F1E2A}" type="presParOf" srcId="{7921FF84-B887-4E1D-9C99-D6D339C4DC87}" destId="{B9968882-4EE3-4D80-AD17-3E1C0CCD146F}" srcOrd="0" destOrd="0" presId="urn:microsoft.com/office/officeart/2008/layout/VerticalCurvedList"/>
    <dgm:cxn modelId="{1F7792E7-60DA-409F-BB4D-4225CA236AEC}" type="presParOf" srcId="{7921FF84-B887-4E1D-9C99-D6D339C4DC87}" destId="{8881486A-5159-4BDA-BDB3-187033E1C6A1}" srcOrd="1" destOrd="0" presId="urn:microsoft.com/office/officeart/2008/layout/VerticalCurvedList"/>
    <dgm:cxn modelId="{9A5698B4-0F97-43D3-9FC7-E6FF3EE94591}" type="presParOf" srcId="{7921FF84-B887-4E1D-9C99-D6D339C4DC87}" destId="{2592C31A-E24C-4BFB-AB82-C26E65882E9F}" srcOrd="2" destOrd="0" presId="urn:microsoft.com/office/officeart/2008/layout/VerticalCurvedList"/>
    <dgm:cxn modelId="{CCFF0265-29DA-4B77-824D-4255B18C51D0}" type="presParOf" srcId="{7921FF84-B887-4E1D-9C99-D6D339C4DC87}" destId="{200EEB48-A48B-4610-A463-158A12CC3A80}" srcOrd="3" destOrd="0" presId="urn:microsoft.com/office/officeart/2008/layout/VerticalCurvedList"/>
    <dgm:cxn modelId="{5CBD8E6E-C2E6-465E-BB2B-27D7D9EC922C}" type="presParOf" srcId="{30D361D9-36B6-4A33-8CB4-38D5BB7AFC8A}" destId="{C9C952BD-0B9C-481B-8FE1-0A41AB2B8D43}" srcOrd="1" destOrd="0" presId="urn:microsoft.com/office/officeart/2008/layout/VerticalCurvedList"/>
    <dgm:cxn modelId="{F649BE2E-930D-481E-AF7E-A2D8F25F8A77}" type="presParOf" srcId="{30D361D9-36B6-4A33-8CB4-38D5BB7AFC8A}" destId="{C8E06DEF-DCDB-457D-AD62-4F94B975E287}" srcOrd="2" destOrd="0" presId="urn:microsoft.com/office/officeart/2008/layout/VerticalCurvedList"/>
    <dgm:cxn modelId="{7C379C1C-2777-4B64-9814-546B7342B7A1}" type="presParOf" srcId="{C8E06DEF-DCDB-457D-AD62-4F94B975E287}" destId="{150F2D40-2B5F-454F-BA1D-C7A568E58139}" srcOrd="0" destOrd="0" presId="urn:microsoft.com/office/officeart/2008/layout/VerticalCurvedList"/>
    <dgm:cxn modelId="{93A769F8-4306-4D34-BAFF-4407BFF5F97A}" type="presParOf" srcId="{30D361D9-36B6-4A33-8CB4-38D5BB7AFC8A}" destId="{9DF642B3-37BF-4F32-A8CA-13086ACB9B32}" srcOrd="3" destOrd="0" presId="urn:microsoft.com/office/officeart/2008/layout/VerticalCurvedList"/>
    <dgm:cxn modelId="{45DD38CC-03E1-4CCB-84C3-185419A43470}" type="presParOf" srcId="{30D361D9-36B6-4A33-8CB4-38D5BB7AFC8A}" destId="{63E21C05-E436-4269-A7CA-26B6876FD697}" srcOrd="4" destOrd="0" presId="urn:microsoft.com/office/officeart/2008/layout/VerticalCurvedList"/>
    <dgm:cxn modelId="{27A29CF3-0D00-41A8-8638-E0953EBF47A8}" type="presParOf" srcId="{63E21C05-E436-4269-A7CA-26B6876FD697}" destId="{4F69F251-5641-4C5C-9757-D961D16C8FB0}" srcOrd="0" destOrd="0" presId="urn:microsoft.com/office/officeart/2008/layout/VerticalCurvedList"/>
    <dgm:cxn modelId="{0CC146AF-DC16-4214-9158-8B707790BA86}" type="presParOf" srcId="{30D361D9-36B6-4A33-8CB4-38D5BB7AFC8A}" destId="{05D3906C-BD5B-4A64-9888-96C125583013}" srcOrd="5" destOrd="0" presId="urn:microsoft.com/office/officeart/2008/layout/VerticalCurvedList"/>
    <dgm:cxn modelId="{2C35B490-717C-464D-9A05-F9CF5D5EB043}" type="presParOf" srcId="{30D361D9-36B6-4A33-8CB4-38D5BB7AFC8A}" destId="{913B45B8-CCA6-44A5-B0C2-637412DFC396}" srcOrd="6" destOrd="0" presId="urn:microsoft.com/office/officeart/2008/layout/VerticalCurvedList"/>
    <dgm:cxn modelId="{B7259DBE-5EDF-4EAD-9144-7996D2979226}" type="presParOf" srcId="{913B45B8-CCA6-44A5-B0C2-637412DFC396}" destId="{DEDFA3F7-9829-4F7A-89AC-733785502D2B}" srcOrd="0" destOrd="0" presId="urn:microsoft.com/office/officeart/2008/layout/VerticalCurvedList"/>
    <dgm:cxn modelId="{40C01099-3A4B-49E7-89A0-25AF28BD2328}" type="presParOf" srcId="{30D361D9-36B6-4A33-8CB4-38D5BB7AFC8A}" destId="{6A559EE1-AB53-4C2F-AD9A-E41C0B0B9968}" srcOrd="7" destOrd="0" presId="urn:microsoft.com/office/officeart/2008/layout/VerticalCurvedList"/>
    <dgm:cxn modelId="{7B35CFEE-49FC-48BF-9C50-6C35C8BAC3C9}" type="presParOf" srcId="{30D361D9-36B6-4A33-8CB4-38D5BB7AFC8A}" destId="{BE4F631C-DEB2-457D-80D0-2874D094FBA3}" srcOrd="8" destOrd="0" presId="urn:microsoft.com/office/officeart/2008/layout/VerticalCurvedList"/>
    <dgm:cxn modelId="{F95623F8-C17A-41C1-B4CB-A9A641D07B07}" type="presParOf" srcId="{BE4F631C-DEB2-457D-80D0-2874D094FBA3}" destId="{E98545DD-8D31-4BE0-AB0D-D44BB9929E3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487CBA-570B-4BEA-8ECD-59B218385C21}" type="doc">
      <dgm:prSet loTypeId="urn:microsoft.com/office/officeart/2005/8/layout/hList1" loCatId="list" qsTypeId="urn:microsoft.com/office/officeart/2005/8/quickstyle/3d1" qsCatId="3D" csTypeId="urn:microsoft.com/office/officeart/2005/8/colors/accent2_2" csCatId="accent2" phldr="1"/>
      <dgm:spPr/>
      <dgm:t>
        <a:bodyPr/>
        <a:lstStyle/>
        <a:p>
          <a:endParaRPr lang="es-VE"/>
        </a:p>
      </dgm:t>
    </dgm:pt>
    <dgm:pt modelId="{21874520-F152-4145-8FEE-BE2BF6245829}">
      <dgm:prSet phldrT="[Texto]"/>
      <dgm:spPr/>
      <dgm:t>
        <a:bodyPr/>
        <a:lstStyle/>
        <a:p>
          <a:r>
            <a:rPr lang="es-VE" dirty="0"/>
            <a:t>PROFESIONALES</a:t>
          </a:r>
        </a:p>
      </dgm:t>
    </dgm:pt>
    <dgm:pt modelId="{CC78FB44-741F-44A2-82E1-445D366CA190}" type="parTrans" cxnId="{234363F2-76F9-49DD-9391-3291E87DB3D2}">
      <dgm:prSet/>
      <dgm:spPr/>
      <dgm:t>
        <a:bodyPr/>
        <a:lstStyle/>
        <a:p>
          <a:endParaRPr lang="es-VE"/>
        </a:p>
      </dgm:t>
    </dgm:pt>
    <dgm:pt modelId="{6D61071A-2622-45B4-AE2D-C16A6650CB4E}" type="sibTrans" cxnId="{234363F2-76F9-49DD-9391-3291E87DB3D2}">
      <dgm:prSet/>
      <dgm:spPr/>
      <dgm:t>
        <a:bodyPr/>
        <a:lstStyle/>
        <a:p>
          <a:endParaRPr lang="es-VE"/>
        </a:p>
      </dgm:t>
    </dgm:pt>
    <dgm:pt modelId="{3704F7D8-7B04-4F98-9EEE-AF9319EAD266}">
      <dgm:prSet phldrT="[Texto]" custT="1"/>
      <dgm:spPr/>
      <dgm:t>
        <a:bodyPr/>
        <a:lstStyle/>
        <a:p>
          <a:r>
            <a:rPr lang="es-VE" sz="1800" dirty="0"/>
            <a:t>Descuentos en eventos</a:t>
          </a:r>
        </a:p>
      </dgm:t>
    </dgm:pt>
    <dgm:pt modelId="{DFB6F17C-555A-4C0D-8C73-0C8E42201BA3}" type="parTrans" cxnId="{9B5917D3-B251-4EFC-A79B-E89E833A66F4}">
      <dgm:prSet/>
      <dgm:spPr/>
      <dgm:t>
        <a:bodyPr/>
        <a:lstStyle/>
        <a:p>
          <a:endParaRPr lang="es-VE"/>
        </a:p>
      </dgm:t>
    </dgm:pt>
    <dgm:pt modelId="{5F0F2C5F-8532-4F96-A8C1-C9226DC8DDB5}" type="sibTrans" cxnId="{9B5917D3-B251-4EFC-A79B-E89E833A66F4}">
      <dgm:prSet/>
      <dgm:spPr/>
      <dgm:t>
        <a:bodyPr/>
        <a:lstStyle/>
        <a:p>
          <a:endParaRPr lang="es-VE"/>
        </a:p>
      </dgm:t>
    </dgm:pt>
    <dgm:pt modelId="{AF7FDA37-7E20-4395-B8BC-E1D5CC2AB464}">
      <dgm:prSet phldrT="[Texto]" custT="1"/>
      <dgm:spPr/>
      <dgm:t>
        <a:bodyPr/>
        <a:lstStyle/>
        <a:p>
          <a:r>
            <a:rPr lang="es-VE" sz="1800" dirty="0"/>
            <a:t>Precio Diferencial en libros y suscripciones en revistas</a:t>
          </a:r>
        </a:p>
      </dgm:t>
    </dgm:pt>
    <dgm:pt modelId="{3ED56FC3-198C-4186-9A20-A4DB484633FF}" type="parTrans" cxnId="{BB5D3A29-B45D-4415-AE5A-07643B672E21}">
      <dgm:prSet/>
      <dgm:spPr/>
      <dgm:t>
        <a:bodyPr/>
        <a:lstStyle/>
        <a:p>
          <a:endParaRPr lang="es-VE"/>
        </a:p>
      </dgm:t>
    </dgm:pt>
    <dgm:pt modelId="{08889EF9-CFC5-4B59-AFF3-34610E893ACF}" type="sibTrans" cxnId="{BB5D3A29-B45D-4415-AE5A-07643B672E21}">
      <dgm:prSet/>
      <dgm:spPr/>
      <dgm:t>
        <a:bodyPr/>
        <a:lstStyle/>
        <a:p>
          <a:endParaRPr lang="es-VE"/>
        </a:p>
      </dgm:t>
    </dgm:pt>
    <dgm:pt modelId="{1614C427-CF7C-4EF8-9DEE-201BEDCB663B}">
      <dgm:prSet phldrT="[Texto]"/>
      <dgm:spPr/>
      <dgm:t>
        <a:bodyPr/>
        <a:lstStyle/>
        <a:p>
          <a:r>
            <a:rPr lang="es-VE" dirty="0"/>
            <a:t>ESTUDIANTES</a:t>
          </a:r>
        </a:p>
      </dgm:t>
    </dgm:pt>
    <dgm:pt modelId="{A8AEDE44-6519-4D98-B5D5-699A80BE48D8}" type="parTrans" cxnId="{C6949F60-2510-40DE-BF13-841C522395B9}">
      <dgm:prSet/>
      <dgm:spPr/>
      <dgm:t>
        <a:bodyPr/>
        <a:lstStyle/>
        <a:p>
          <a:endParaRPr lang="es-VE"/>
        </a:p>
      </dgm:t>
    </dgm:pt>
    <dgm:pt modelId="{ADA843A7-2921-456D-9FC8-7B98DCB7B9AE}" type="sibTrans" cxnId="{C6949F60-2510-40DE-BF13-841C522395B9}">
      <dgm:prSet/>
      <dgm:spPr/>
      <dgm:t>
        <a:bodyPr/>
        <a:lstStyle/>
        <a:p>
          <a:endParaRPr lang="es-VE"/>
        </a:p>
      </dgm:t>
    </dgm:pt>
    <dgm:pt modelId="{9F0BDE87-92E7-4541-A5B2-48A19F87CAE6}">
      <dgm:prSet phldrT="[Texto]" custT="1"/>
      <dgm:spPr/>
      <dgm:t>
        <a:bodyPr/>
        <a:lstStyle/>
        <a:p>
          <a:r>
            <a:rPr lang="es-VE" sz="1800" dirty="0"/>
            <a:t>Becas SPE</a:t>
          </a:r>
        </a:p>
      </dgm:t>
    </dgm:pt>
    <dgm:pt modelId="{F5F5A309-8666-4C8B-9442-BF1FE46E8B57}" type="parTrans" cxnId="{789B8035-35AD-449F-9DFB-7CB08508CE50}">
      <dgm:prSet/>
      <dgm:spPr/>
      <dgm:t>
        <a:bodyPr/>
        <a:lstStyle/>
        <a:p>
          <a:endParaRPr lang="es-VE"/>
        </a:p>
      </dgm:t>
    </dgm:pt>
    <dgm:pt modelId="{1347B703-47BF-4BE4-B1B3-50EAE1C32512}" type="sibTrans" cxnId="{789B8035-35AD-449F-9DFB-7CB08508CE50}">
      <dgm:prSet/>
      <dgm:spPr/>
      <dgm:t>
        <a:bodyPr/>
        <a:lstStyle/>
        <a:p>
          <a:endParaRPr lang="es-VE"/>
        </a:p>
      </dgm:t>
    </dgm:pt>
    <dgm:pt modelId="{EA536732-BD84-4259-A04D-AB6C7B291024}">
      <dgm:prSet phldrT="[Texto]" custT="1"/>
      <dgm:spPr/>
      <dgm:t>
        <a:bodyPr/>
        <a:lstStyle/>
        <a:p>
          <a:r>
            <a:rPr lang="es-VE" sz="1800" dirty="0"/>
            <a:t>Descuentos en libros y material de referencia</a:t>
          </a:r>
        </a:p>
      </dgm:t>
    </dgm:pt>
    <dgm:pt modelId="{2AC1FD21-1A21-4BDC-88B8-7CA9DC8FC01A}" type="parTrans" cxnId="{424C790C-8548-4E8A-9D1B-8D7358BA4E32}">
      <dgm:prSet/>
      <dgm:spPr/>
      <dgm:t>
        <a:bodyPr/>
        <a:lstStyle/>
        <a:p>
          <a:endParaRPr lang="es-VE"/>
        </a:p>
      </dgm:t>
    </dgm:pt>
    <dgm:pt modelId="{6AA2483E-F5C7-427F-AC08-594C448AB5FD}" type="sibTrans" cxnId="{424C790C-8548-4E8A-9D1B-8D7358BA4E32}">
      <dgm:prSet/>
      <dgm:spPr/>
      <dgm:t>
        <a:bodyPr/>
        <a:lstStyle/>
        <a:p>
          <a:endParaRPr lang="es-VE"/>
        </a:p>
      </dgm:t>
    </dgm:pt>
    <dgm:pt modelId="{B005CF20-8E65-4E11-9A48-08C48BFC6F3E}">
      <dgm:prSet phldrT="[Texto]" custT="1"/>
      <dgm:spPr/>
      <dgm:t>
        <a:bodyPr/>
        <a:lstStyle/>
        <a:p>
          <a:r>
            <a:rPr lang="es-VE" sz="1800" dirty="0"/>
            <a:t>Descuentos en </a:t>
          </a:r>
          <a:r>
            <a:rPr lang="es-VE" sz="1800" dirty="0" err="1"/>
            <a:t>papers</a:t>
          </a:r>
          <a:r>
            <a:rPr lang="es-VE" sz="1800" dirty="0"/>
            <a:t> SPE</a:t>
          </a:r>
        </a:p>
      </dgm:t>
    </dgm:pt>
    <dgm:pt modelId="{4199A105-03BC-47FB-9B1C-606F18730564}" type="parTrans" cxnId="{19EA2FF1-D1E3-4C6E-8212-E3E536B1B36F}">
      <dgm:prSet/>
      <dgm:spPr/>
      <dgm:t>
        <a:bodyPr/>
        <a:lstStyle/>
        <a:p>
          <a:endParaRPr lang="es-VE"/>
        </a:p>
      </dgm:t>
    </dgm:pt>
    <dgm:pt modelId="{A7D5B1B0-2023-4F30-A502-F6634E71C6F2}" type="sibTrans" cxnId="{19EA2FF1-D1E3-4C6E-8212-E3E536B1B36F}">
      <dgm:prSet/>
      <dgm:spPr/>
      <dgm:t>
        <a:bodyPr/>
        <a:lstStyle/>
        <a:p>
          <a:endParaRPr lang="es-VE"/>
        </a:p>
      </dgm:t>
    </dgm:pt>
    <dgm:pt modelId="{8526CF69-8F56-44F3-BB5A-AFFBA30F2AEE}">
      <dgm:prSet phldrT="[Texto]" custT="1"/>
      <dgm:spPr/>
      <dgm:t>
        <a:bodyPr/>
        <a:lstStyle/>
        <a:p>
          <a:r>
            <a:rPr lang="es-VE" sz="1800" dirty="0"/>
            <a:t>Programa de Voluntarios</a:t>
          </a:r>
        </a:p>
      </dgm:t>
    </dgm:pt>
    <dgm:pt modelId="{8FB2D72C-FDB8-40EE-B0D5-3055139889A2}" type="parTrans" cxnId="{326C6331-3F4E-43B1-99BA-5FCB544E7478}">
      <dgm:prSet/>
      <dgm:spPr/>
      <dgm:t>
        <a:bodyPr/>
        <a:lstStyle/>
        <a:p>
          <a:endParaRPr lang="es-VE"/>
        </a:p>
      </dgm:t>
    </dgm:pt>
    <dgm:pt modelId="{252B55C2-B045-4739-A47B-E86791FE3817}" type="sibTrans" cxnId="{326C6331-3F4E-43B1-99BA-5FCB544E7478}">
      <dgm:prSet/>
      <dgm:spPr/>
      <dgm:t>
        <a:bodyPr/>
        <a:lstStyle/>
        <a:p>
          <a:endParaRPr lang="es-VE"/>
        </a:p>
      </dgm:t>
    </dgm:pt>
    <dgm:pt modelId="{83EFE54E-B512-4C03-81C0-35822A6BA876}">
      <dgm:prSet phldrT="[Texto]" custT="1"/>
      <dgm:spPr/>
      <dgm:t>
        <a:bodyPr/>
        <a:lstStyle/>
        <a:p>
          <a:endParaRPr lang="es-VE" sz="1800" dirty="0"/>
        </a:p>
      </dgm:t>
    </dgm:pt>
    <dgm:pt modelId="{47D422DF-AA00-4F7C-9084-CD041DA945D2}" type="parTrans" cxnId="{41C71C30-16BD-4B59-832D-D812F1FF091A}">
      <dgm:prSet/>
      <dgm:spPr/>
      <dgm:t>
        <a:bodyPr/>
        <a:lstStyle/>
        <a:p>
          <a:endParaRPr lang="es-VE"/>
        </a:p>
      </dgm:t>
    </dgm:pt>
    <dgm:pt modelId="{5A515F59-B8CF-4819-A7D4-3F72BEF2A295}" type="sibTrans" cxnId="{41C71C30-16BD-4B59-832D-D812F1FF091A}">
      <dgm:prSet/>
      <dgm:spPr/>
      <dgm:t>
        <a:bodyPr/>
        <a:lstStyle/>
        <a:p>
          <a:endParaRPr lang="es-VE"/>
        </a:p>
      </dgm:t>
    </dgm:pt>
    <dgm:pt modelId="{97D68F5B-4DB4-4744-856D-E496A236B9DE}">
      <dgm:prSet phldrT="[Texto]" custT="1"/>
      <dgm:spPr/>
      <dgm:t>
        <a:bodyPr/>
        <a:lstStyle/>
        <a:p>
          <a:r>
            <a:rPr lang="es-VE" sz="1800" dirty="0"/>
            <a:t>… entre muchos otros</a:t>
          </a:r>
        </a:p>
      </dgm:t>
    </dgm:pt>
    <dgm:pt modelId="{2E8CCE3A-8AE4-43A2-A617-C2675544D63B}" type="parTrans" cxnId="{64B34D6E-6655-4593-9A32-64F5431357EE}">
      <dgm:prSet/>
      <dgm:spPr/>
      <dgm:t>
        <a:bodyPr/>
        <a:lstStyle/>
        <a:p>
          <a:endParaRPr lang="es-VE"/>
        </a:p>
      </dgm:t>
    </dgm:pt>
    <dgm:pt modelId="{0DFBB6A4-AC52-47AC-9330-E7014086FC40}" type="sibTrans" cxnId="{64B34D6E-6655-4593-9A32-64F5431357EE}">
      <dgm:prSet/>
      <dgm:spPr/>
      <dgm:t>
        <a:bodyPr/>
        <a:lstStyle/>
        <a:p>
          <a:endParaRPr lang="es-VE"/>
        </a:p>
      </dgm:t>
    </dgm:pt>
    <dgm:pt modelId="{4662D370-CE7F-4CB0-9280-6044FBCF443F}">
      <dgm:prSet phldrT="[Texto]" custT="1"/>
      <dgm:spPr/>
      <dgm:t>
        <a:bodyPr/>
        <a:lstStyle/>
        <a:p>
          <a:r>
            <a:rPr lang="es-VE" sz="1800" dirty="0"/>
            <a:t>Concursos: PAPERS, PETROBOWL</a:t>
          </a:r>
        </a:p>
      </dgm:t>
    </dgm:pt>
    <dgm:pt modelId="{17FB1AF4-33E9-4A0F-8F4E-A45458F94AFC}" type="parTrans" cxnId="{745CB51E-D804-4438-96C2-7E7210BEE4A6}">
      <dgm:prSet/>
      <dgm:spPr/>
      <dgm:t>
        <a:bodyPr/>
        <a:lstStyle/>
        <a:p>
          <a:endParaRPr lang="es-VE"/>
        </a:p>
      </dgm:t>
    </dgm:pt>
    <dgm:pt modelId="{5BD33F45-E100-433F-8502-7920D351FB94}" type="sibTrans" cxnId="{745CB51E-D804-4438-96C2-7E7210BEE4A6}">
      <dgm:prSet/>
      <dgm:spPr/>
      <dgm:t>
        <a:bodyPr/>
        <a:lstStyle/>
        <a:p>
          <a:endParaRPr lang="es-VE"/>
        </a:p>
      </dgm:t>
    </dgm:pt>
    <dgm:pt modelId="{4645CC7C-6CE1-4B8F-A02D-658C81BD099D}">
      <dgm:prSet phldrT="[Texto]" custT="1"/>
      <dgm:spPr/>
      <dgm:t>
        <a:bodyPr/>
        <a:lstStyle/>
        <a:p>
          <a:r>
            <a:rPr lang="es-VE" sz="1800" dirty="0"/>
            <a:t>Guía de un mentor</a:t>
          </a:r>
        </a:p>
      </dgm:t>
    </dgm:pt>
    <dgm:pt modelId="{0E39000A-7113-46B8-9471-E7CDEEEC64A2}" type="parTrans" cxnId="{C567B79C-DFA9-4175-BB91-48EBE014F003}">
      <dgm:prSet/>
      <dgm:spPr/>
      <dgm:t>
        <a:bodyPr/>
        <a:lstStyle/>
        <a:p>
          <a:endParaRPr lang="es-VE"/>
        </a:p>
      </dgm:t>
    </dgm:pt>
    <dgm:pt modelId="{BCD5FF2B-F1B7-46A3-834B-6F75A70E0B78}" type="sibTrans" cxnId="{C567B79C-DFA9-4175-BB91-48EBE014F003}">
      <dgm:prSet/>
      <dgm:spPr/>
      <dgm:t>
        <a:bodyPr/>
        <a:lstStyle/>
        <a:p>
          <a:endParaRPr lang="es-VE"/>
        </a:p>
      </dgm:t>
    </dgm:pt>
    <dgm:pt modelId="{60B45134-AD4D-49CB-A923-5C25A6FCFEDC}">
      <dgm:prSet phldrT="[Texto]" custT="1"/>
      <dgm:spPr/>
      <dgm:t>
        <a:bodyPr/>
        <a:lstStyle/>
        <a:p>
          <a:r>
            <a:rPr lang="es-VE" sz="1800" dirty="0"/>
            <a:t>Programa de Voluntarios</a:t>
          </a:r>
        </a:p>
      </dgm:t>
    </dgm:pt>
    <dgm:pt modelId="{681DCD30-1E16-40F1-BE63-02E04BACE1C6}" type="parTrans" cxnId="{B318CD61-05E8-4E70-8955-EECCCF8A1200}">
      <dgm:prSet/>
      <dgm:spPr/>
      <dgm:t>
        <a:bodyPr/>
        <a:lstStyle/>
        <a:p>
          <a:endParaRPr lang="es-VE"/>
        </a:p>
      </dgm:t>
    </dgm:pt>
    <dgm:pt modelId="{56F755A0-F302-4DD3-8E0D-1F7B7C9EEE41}" type="sibTrans" cxnId="{B318CD61-05E8-4E70-8955-EECCCF8A1200}">
      <dgm:prSet/>
      <dgm:spPr/>
      <dgm:t>
        <a:bodyPr/>
        <a:lstStyle/>
        <a:p>
          <a:endParaRPr lang="es-VE"/>
        </a:p>
      </dgm:t>
    </dgm:pt>
    <dgm:pt modelId="{1D243EF0-2BEC-46C8-9938-BC6E604EADBD}" type="pres">
      <dgm:prSet presAssocID="{8B487CBA-570B-4BEA-8ECD-59B218385C21}" presName="Name0" presStyleCnt="0">
        <dgm:presLayoutVars>
          <dgm:dir/>
          <dgm:animLvl val="lvl"/>
          <dgm:resizeHandles val="exact"/>
        </dgm:presLayoutVars>
      </dgm:prSet>
      <dgm:spPr/>
    </dgm:pt>
    <dgm:pt modelId="{0CF2ED06-BCF0-424D-8FCC-36D7BD27914A}" type="pres">
      <dgm:prSet presAssocID="{21874520-F152-4145-8FEE-BE2BF6245829}" presName="composite" presStyleCnt="0"/>
      <dgm:spPr/>
    </dgm:pt>
    <dgm:pt modelId="{4BB411B9-B778-4777-AA25-31CDF20FA96E}" type="pres">
      <dgm:prSet presAssocID="{21874520-F152-4145-8FEE-BE2BF6245829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E30565E2-AF80-447B-B263-C5326F91F743}" type="pres">
      <dgm:prSet presAssocID="{21874520-F152-4145-8FEE-BE2BF6245829}" presName="desTx" presStyleLbl="alignAccFollowNode1" presStyleIdx="0" presStyleCnt="2">
        <dgm:presLayoutVars>
          <dgm:bulletEnabled val="1"/>
        </dgm:presLayoutVars>
      </dgm:prSet>
      <dgm:spPr/>
    </dgm:pt>
    <dgm:pt modelId="{FF732D61-BFC0-4800-8404-8383E80F7EA5}" type="pres">
      <dgm:prSet presAssocID="{6D61071A-2622-45B4-AE2D-C16A6650CB4E}" presName="space" presStyleCnt="0"/>
      <dgm:spPr/>
    </dgm:pt>
    <dgm:pt modelId="{7F5D08E9-1F4C-4589-A0A0-298DD0B405B9}" type="pres">
      <dgm:prSet presAssocID="{1614C427-CF7C-4EF8-9DEE-201BEDCB663B}" presName="composite" presStyleCnt="0"/>
      <dgm:spPr/>
    </dgm:pt>
    <dgm:pt modelId="{2348AD50-27A3-4A2E-9DC8-8E4946576F2C}" type="pres">
      <dgm:prSet presAssocID="{1614C427-CF7C-4EF8-9DEE-201BEDCB663B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16A6E996-57AE-4742-9373-0A041526A1B6}" type="pres">
      <dgm:prSet presAssocID="{1614C427-CF7C-4EF8-9DEE-201BEDCB663B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2845C704-AE91-4431-86A8-EA2F9DE7D782}" type="presOf" srcId="{3704F7D8-7B04-4F98-9EEE-AF9319EAD266}" destId="{E30565E2-AF80-447B-B263-C5326F91F743}" srcOrd="0" destOrd="0" presId="urn:microsoft.com/office/officeart/2005/8/layout/hList1"/>
    <dgm:cxn modelId="{424C790C-8548-4E8A-9D1B-8D7358BA4E32}" srcId="{1614C427-CF7C-4EF8-9DEE-201BEDCB663B}" destId="{EA536732-BD84-4259-A04D-AB6C7B291024}" srcOrd="1" destOrd="0" parTransId="{2AC1FD21-1A21-4BDC-88B8-7CA9DC8FC01A}" sibTransId="{6AA2483E-F5C7-427F-AC08-594C448AB5FD}"/>
    <dgm:cxn modelId="{745CB51E-D804-4438-96C2-7E7210BEE4A6}" srcId="{1614C427-CF7C-4EF8-9DEE-201BEDCB663B}" destId="{4662D370-CE7F-4CB0-9280-6044FBCF443F}" srcOrd="2" destOrd="0" parTransId="{17FB1AF4-33E9-4A0F-8F4E-A45458F94AFC}" sibTransId="{5BD33F45-E100-433F-8502-7920D351FB94}"/>
    <dgm:cxn modelId="{BB5D3A29-B45D-4415-AE5A-07643B672E21}" srcId="{21874520-F152-4145-8FEE-BE2BF6245829}" destId="{AF7FDA37-7E20-4395-B8BC-E1D5CC2AB464}" srcOrd="1" destOrd="0" parTransId="{3ED56FC3-198C-4186-9A20-A4DB484633FF}" sibTransId="{08889EF9-CFC5-4B59-AFF3-34610E893ACF}"/>
    <dgm:cxn modelId="{41C71C30-16BD-4B59-832D-D812F1FF091A}" srcId="{97D68F5B-4DB4-4744-856D-E496A236B9DE}" destId="{83EFE54E-B512-4C03-81C0-35822A6BA876}" srcOrd="0" destOrd="0" parTransId="{47D422DF-AA00-4F7C-9084-CD041DA945D2}" sibTransId="{5A515F59-B8CF-4819-A7D4-3F72BEF2A295}"/>
    <dgm:cxn modelId="{326C6331-3F4E-43B1-99BA-5FCB544E7478}" srcId="{21874520-F152-4145-8FEE-BE2BF6245829}" destId="{8526CF69-8F56-44F3-BB5A-AFFBA30F2AEE}" srcOrd="3" destOrd="0" parTransId="{8FB2D72C-FDB8-40EE-B0D5-3055139889A2}" sibTransId="{252B55C2-B045-4739-A47B-E86791FE3817}"/>
    <dgm:cxn modelId="{789B8035-35AD-449F-9DFB-7CB08508CE50}" srcId="{1614C427-CF7C-4EF8-9DEE-201BEDCB663B}" destId="{9F0BDE87-92E7-4541-A5B2-48A19F87CAE6}" srcOrd="0" destOrd="0" parTransId="{F5F5A309-8666-4C8B-9442-BF1FE46E8B57}" sibTransId="{1347B703-47BF-4BE4-B1B3-50EAE1C32512}"/>
    <dgm:cxn modelId="{835F1E3B-6312-4400-8E88-E64321AE726E}" type="presOf" srcId="{8B487CBA-570B-4BEA-8ECD-59B218385C21}" destId="{1D243EF0-2BEC-46C8-9938-BC6E604EADBD}" srcOrd="0" destOrd="0" presId="urn:microsoft.com/office/officeart/2005/8/layout/hList1"/>
    <dgm:cxn modelId="{C6949F60-2510-40DE-BF13-841C522395B9}" srcId="{8B487CBA-570B-4BEA-8ECD-59B218385C21}" destId="{1614C427-CF7C-4EF8-9DEE-201BEDCB663B}" srcOrd="1" destOrd="0" parTransId="{A8AEDE44-6519-4D98-B5D5-699A80BE48D8}" sibTransId="{ADA843A7-2921-456D-9FC8-7B98DCB7B9AE}"/>
    <dgm:cxn modelId="{B318CD61-05E8-4E70-8955-EECCCF8A1200}" srcId="{1614C427-CF7C-4EF8-9DEE-201BEDCB663B}" destId="{60B45134-AD4D-49CB-A923-5C25A6FCFEDC}" srcOrd="4" destOrd="0" parTransId="{681DCD30-1E16-40F1-BE63-02E04BACE1C6}" sibTransId="{56F755A0-F302-4DD3-8E0D-1F7B7C9EEE41}"/>
    <dgm:cxn modelId="{7145B66A-A02C-4EC5-A057-76AC738E7434}" type="presOf" srcId="{60B45134-AD4D-49CB-A923-5C25A6FCFEDC}" destId="{16A6E996-57AE-4742-9373-0A041526A1B6}" srcOrd="0" destOrd="4" presId="urn:microsoft.com/office/officeart/2005/8/layout/hList1"/>
    <dgm:cxn modelId="{64B34D6E-6655-4593-9A32-64F5431357EE}" srcId="{21874520-F152-4145-8FEE-BE2BF6245829}" destId="{97D68F5B-4DB4-4744-856D-E496A236B9DE}" srcOrd="4" destOrd="0" parTransId="{2E8CCE3A-8AE4-43A2-A617-C2675544D63B}" sibTransId="{0DFBB6A4-AC52-47AC-9330-E7014086FC40}"/>
    <dgm:cxn modelId="{D4CAFB50-139A-4CB1-81D5-253816230A5B}" type="presOf" srcId="{97D68F5B-4DB4-4744-856D-E496A236B9DE}" destId="{E30565E2-AF80-447B-B263-C5326F91F743}" srcOrd="0" destOrd="4" presId="urn:microsoft.com/office/officeart/2005/8/layout/hList1"/>
    <dgm:cxn modelId="{C2F72775-9E4B-4C76-A4A5-90B43856E6B0}" type="presOf" srcId="{4645CC7C-6CE1-4B8F-A02D-658C81BD099D}" destId="{16A6E996-57AE-4742-9373-0A041526A1B6}" srcOrd="0" destOrd="3" presId="urn:microsoft.com/office/officeart/2005/8/layout/hList1"/>
    <dgm:cxn modelId="{E11DEB88-3181-4448-99D2-EED40E443A16}" type="presOf" srcId="{AF7FDA37-7E20-4395-B8BC-E1D5CC2AB464}" destId="{E30565E2-AF80-447B-B263-C5326F91F743}" srcOrd="0" destOrd="1" presId="urn:microsoft.com/office/officeart/2005/8/layout/hList1"/>
    <dgm:cxn modelId="{E66EAA8C-E5FC-4ACF-AD1F-B859148E5A1A}" type="presOf" srcId="{B005CF20-8E65-4E11-9A48-08C48BFC6F3E}" destId="{E30565E2-AF80-447B-B263-C5326F91F743}" srcOrd="0" destOrd="2" presId="urn:microsoft.com/office/officeart/2005/8/layout/hList1"/>
    <dgm:cxn modelId="{C567B79C-DFA9-4175-BB91-48EBE014F003}" srcId="{1614C427-CF7C-4EF8-9DEE-201BEDCB663B}" destId="{4645CC7C-6CE1-4B8F-A02D-658C81BD099D}" srcOrd="3" destOrd="0" parTransId="{0E39000A-7113-46B8-9471-E7CDEEEC64A2}" sibTransId="{BCD5FF2B-F1B7-46A3-834B-6F75A70E0B78}"/>
    <dgm:cxn modelId="{09F8BAB5-FE72-48E1-A57F-1CC2BDE43E93}" type="presOf" srcId="{21874520-F152-4145-8FEE-BE2BF6245829}" destId="{4BB411B9-B778-4777-AA25-31CDF20FA96E}" srcOrd="0" destOrd="0" presId="urn:microsoft.com/office/officeart/2005/8/layout/hList1"/>
    <dgm:cxn modelId="{01557CB7-121C-4FFB-BE38-44AAEE0F15C0}" type="presOf" srcId="{4662D370-CE7F-4CB0-9280-6044FBCF443F}" destId="{16A6E996-57AE-4742-9373-0A041526A1B6}" srcOrd="0" destOrd="2" presId="urn:microsoft.com/office/officeart/2005/8/layout/hList1"/>
    <dgm:cxn modelId="{62FFFBBA-C1F0-4679-AA8E-52EC209E45D8}" type="presOf" srcId="{9F0BDE87-92E7-4541-A5B2-48A19F87CAE6}" destId="{16A6E996-57AE-4742-9373-0A041526A1B6}" srcOrd="0" destOrd="0" presId="urn:microsoft.com/office/officeart/2005/8/layout/hList1"/>
    <dgm:cxn modelId="{4947F0C6-1942-46B9-B496-0C56EDF6EC30}" type="presOf" srcId="{1614C427-CF7C-4EF8-9DEE-201BEDCB663B}" destId="{2348AD50-27A3-4A2E-9DC8-8E4946576F2C}" srcOrd="0" destOrd="0" presId="urn:microsoft.com/office/officeart/2005/8/layout/hList1"/>
    <dgm:cxn modelId="{9B5917D3-B251-4EFC-A79B-E89E833A66F4}" srcId="{21874520-F152-4145-8FEE-BE2BF6245829}" destId="{3704F7D8-7B04-4F98-9EEE-AF9319EAD266}" srcOrd="0" destOrd="0" parTransId="{DFB6F17C-555A-4C0D-8C73-0C8E42201BA3}" sibTransId="{5F0F2C5F-8532-4F96-A8C1-C9226DC8DDB5}"/>
    <dgm:cxn modelId="{24F85ED5-CA43-440E-9063-0ABD5FF5AD01}" type="presOf" srcId="{EA536732-BD84-4259-A04D-AB6C7B291024}" destId="{16A6E996-57AE-4742-9373-0A041526A1B6}" srcOrd="0" destOrd="1" presId="urn:microsoft.com/office/officeart/2005/8/layout/hList1"/>
    <dgm:cxn modelId="{F0F255D5-10BE-429E-B24F-A964F77AF3D2}" type="presOf" srcId="{83EFE54E-B512-4C03-81C0-35822A6BA876}" destId="{E30565E2-AF80-447B-B263-C5326F91F743}" srcOrd="0" destOrd="5" presId="urn:microsoft.com/office/officeart/2005/8/layout/hList1"/>
    <dgm:cxn modelId="{19EA2FF1-D1E3-4C6E-8212-E3E536B1B36F}" srcId="{21874520-F152-4145-8FEE-BE2BF6245829}" destId="{B005CF20-8E65-4E11-9A48-08C48BFC6F3E}" srcOrd="2" destOrd="0" parTransId="{4199A105-03BC-47FB-9B1C-606F18730564}" sibTransId="{A7D5B1B0-2023-4F30-A502-F6634E71C6F2}"/>
    <dgm:cxn modelId="{234363F2-76F9-49DD-9391-3291E87DB3D2}" srcId="{8B487CBA-570B-4BEA-8ECD-59B218385C21}" destId="{21874520-F152-4145-8FEE-BE2BF6245829}" srcOrd="0" destOrd="0" parTransId="{CC78FB44-741F-44A2-82E1-445D366CA190}" sibTransId="{6D61071A-2622-45B4-AE2D-C16A6650CB4E}"/>
    <dgm:cxn modelId="{D0E6F9FA-DB06-45A5-932F-1B4E909C6807}" type="presOf" srcId="{8526CF69-8F56-44F3-BB5A-AFFBA30F2AEE}" destId="{E30565E2-AF80-447B-B263-C5326F91F743}" srcOrd="0" destOrd="3" presId="urn:microsoft.com/office/officeart/2005/8/layout/hList1"/>
    <dgm:cxn modelId="{CBFC5573-CCCF-4FFE-B402-5E2B382F3342}" type="presParOf" srcId="{1D243EF0-2BEC-46C8-9938-BC6E604EADBD}" destId="{0CF2ED06-BCF0-424D-8FCC-36D7BD27914A}" srcOrd="0" destOrd="0" presId="urn:microsoft.com/office/officeart/2005/8/layout/hList1"/>
    <dgm:cxn modelId="{5F8ED01B-72F9-44A2-83CF-BD7E81DD2DED}" type="presParOf" srcId="{0CF2ED06-BCF0-424D-8FCC-36D7BD27914A}" destId="{4BB411B9-B778-4777-AA25-31CDF20FA96E}" srcOrd="0" destOrd="0" presId="urn:microsoft.com/office/officeart/2005/8/layout/hList1"/>
    <dgm:cxn modelId="{11BDEA26-B2B4-4C41-ACB0-7FD0F4645694}" type="presParOf" srcId="{0CF2ED06-BCF0-424D-8FCC-36D7BD27914A}" destId="{E30565E2-AF80-447B-B263-C5326F91F743}" srcOrd="1" destOrd="0" presId="urn:microsoft.com/office/officeart/2005/8/layout/hList1"/>
    <dgm:cxn modelId="{599F80A1-9622-4201-8BD2-57B487C55B33}" type="presParOf" srcId="{1D243EF0-2BEC-46C8-9938-BC6E604EADBD}" destId="{FF732D61-BFC0-4800-8404-8383E80F7EA5}" srcOrd="1" destOrd="0" presId="urn:microsoft.com/office/officeart/2005/8/layout/hList1"/>
    <dgm:cxn modelId="{E14F3CFA-0A68-461A-8F45-D12151A821C4}" type="presParOf" srcId="{1D243EF0-2BEC-46C8-9938-BC6E604EADBD}" destId="{7F5D08E9-1F4C-4589-A0A0-298DD0B405B9}" srcOrd="2" destOrd="0" presId="urn:microsoft.com/office/officeart/2005/8/layout/hList1"/>
    <dgm:cxn modelId="{B3656A27-39B1-40D7-9010-684A988D6A62}" type="presParOf" srcId="{7F5D08E9-1F4C-4589-A0A0-298DD0B405B9}" destId="{2348AD50-27A3-4A2E-9DC8-8E4946576F2C}" srcOrd="0" destOrd="0" presId="urn:microsoft.com/office/officeart/2005/8/layout/hList1"/>
    <dgm:cxn modelId="{9A330A73-E07D-47A7-AA8A-FE4397ED25CD}" type="presParOf" srcId="{7F5D08E9-1F4C-4589-A0A0-298DD0B405B9}" destId="{16A6E996-57AE-4742-9373-0A041526A1B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B019EB3-FC42-4D25-9910-2390D91382C8}" type="doc">
      <dgm:prSet loTypeId="urn:microsoft.com/office/officeart/2005/8/layout/default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s-AR"/>
        </a:p>
      </dgm:t>
    </dgm:pt>
    <dgm:pt modelId="{8C56ACC8-BB26-496C-ACBF-AABD0003E8D7}">
      <dgm:prSet phldrT="[Texto]"/>
      <dgm:spPr/>
      <dgm:t>
        <a:bodyPr/>
        <a:lstStyle/>
        <a:p>
          <a:r>
            <a:rPr lang="es-AR" dirty="0"/>
            <a:t>SPE </a:t>
          </a:r>
          <a:r>
            <a:rPr lang="es-AR" dirty="0" err="1"/>
            <a:t>Unconventional</a:t>
          </a:r>
          <a:r>
            <a:rPr lang="es-AR" dirty="0"/>
            <a:t> </a:t>
          </a:r>
          <a:r>
            <a:rPr lang="es-AR" dirty="0" err="1"/>
            <a:t>Symposium</a:t>
          </a:r>
          <a:endParaRPr lang="es-AR" dirty="0"/>
        </a:p>
      </dgm:t>
    </dgm:pt>
    <dgm:pt modelId="{890B43C1-243E-4B77-B343-36D334BD9401}" type="parTrans" cxnId="{4BA918B0-9364-4FF9-805B-00BDACD165D7}">
      <dgm:prSet/>
      <dgm:spPr/>
      <dgm:t>
        <a:bodyPr/>
        <a:lstStyle/>
        <a:p>
          <a:endParaRPr lang="es-AR"/>
        </a:p>
      </dgm:t>
    </dgm:pt>
    <dgm:pt modelId="{06FACE79-D243-42E5-85EF-094DB1472F59}" type="sibTrans" cxnId="{4BA918B0-9364-4FF9-805B-00BDACD165D7}">
      <dgm:prSet/>
      <dgm:spPr/>
      <dgm:t>
        <a:bodyPr/>
        <a:lstStyle/>
        <a:p>
          <a:endParaRPr lang="es-AR"/>
        </a:p>
      </dgm:t>
    </dgm:pt>
    <dgm:pt modelId="{36EC00AA-E794-4356-9B4E-6299DAFCA195}">
      <dgm:prSet phldrT="[Texto]"/>
      <dgm:spPr/>
      <dgm:t>
        <a:bodyPr/>
        <a:lstStyle/>
        <a:p>
          <a:r>
            <a:rPr lang="es-AR" dirty="0"/>
            <a:t>DL (</a:t>
          </a:r>
          <a:r>
            <a:rPr lang="es-AR" dirty="0" err="1"/>
            <a:t>locals</a:t>
          </a:r>
          <a:r>
            <a:rPr lang="es-AR" dirty="0"/>
            <a:t> and </a:t>
          </a:r>
          <a:r>
            <a:rPr lang="es-AR" dirty="0" err="1"/>
            <a:t>internationals</a:t>
          </a:r>
          <a:r>
            <a:rPr lang="es-AR" dirty="0"/>
            <a:t>)</a:t>
          </a:r>
        </a:p>
      </dgm:t>
    </dgm:pt>
    <dgm:pt modelId="{74818B98-CA96-4155-A87E-1A02E65E682F}" type="parTrans" cxnId="{7031EF22-BFA7-4C4C-B247-FD3A79C710C3}">
      <dgm:prSet/>
      <dgm:spPr/>
      <dgm:t>
        <a:bodyPr/>
        <a:lstStyle/>
        <a:p>
          <a:endParaRPr lang="es-AR"/>
        </a:p>
      </dgm:t>
    </dgm:pt>
    <dgm:pt modelId="{91675F3B-D3EB-4A61-87AF-86518E890F10}" type="sibTrans" cxnId="{7031EF22-BFA7-4C4C-B247-FD3A79C710C3}">
      <dgm:prSet/>
      <dgm:spPr/>
      <dgm:t>
        <a:bodyPr/>
        <a:lstStyle/>
        <a:p>
          <a:endParaRPr lang="es-AR"/>
        </a:p>
      </dgm:t>
    </dgm:pt>
    <dgm:pt modelId="{A4ACCC18-AB4D-4297-B304-0B3152E01CF0}">
      <dgm:prSet phldrT="[Texto]"/>
      <dgm:spPr/>
      <dgm:t>
        <a:bodyPr/>
        <a:lstStyle/>
        <a:p>
          <a:r>
            <a:rPr lang="es-AR" b="1" dirty="0">
              <a:solidFill>
                <a:schemeClr val="tx1"/>
              </a:solidFill>
            </a:rPr>
            <a:t>GAIA</a:t>
          </a:r>
        </a:p>
        <a:p>
          <a:r>
            <a:rPr lang="es-AR" dirty="0" err="1"/>
            <a:t>conferences</a:t>
          </a:r>
          <a:r>
            <a:rPr lang="es-AR" dirty="0"/>
            <a:t>, trainings, interviews</a:t>
          </a:r>
        </a:p>
      </dgm:t>
    </dgm:pt>
    <dgm:pt modelId="{28D21010-48BB-496F-945C-01C8E84B0D60}" type="parTrans" cxnId="{D46A2A68-38AE-4319-B97F-CCE357960679}">
      <dgm:prSet/>
      <dgm:spPr/>
      <dgm:t>
        <a:bodyPr/>
        <a:lstStyle/>
        <a:p>
          <a:endParaRPr lang="es-AR"/>
        </a:p>
      </dgm:t>
    </dgm:pt>
    <dgm:pt modelId="{8CFA5FD6-DF11-41EB-BB91-5C3DFC9B4E5A}" type="sibTrans" cxnId="{D46A2A68-38AE-4319-B97F-CCE357960679}">
      <dgm:prSet/>
      <dgm:spPr/>
      <dgm:t>
        <a:bodyPr/>
        <a:lstStyle/>
        <a:p>
          <a:endParaRPr lang="es-AR"/>
        </a:p>
      </dgm:t>
    </dgm:pt>
    <dgm:pt modelId="{7CC66448-1CE5-4A3A-BCAD-58AA86E5225E}">
      <dgm:prSet phldrT="[Texto]"/>
      <dgm:spPr/>
      <dgm:t>
        <a:bodyPr/>
        <a:lstStyle/>
        <a:p>
          <a:r>
            <a:rPr lang="es-AR" b="1" dirty="0">
              <a:solidFill>
                <a:schemeClr val="tx1"/>
              </a:solidFill>
            </a:rPr>
            <a:t>D&amp;I </a:t>
          </a:r>
        </a:p>
        <a:p>
          <a:r>
            <a:rPr lang="es-AR" dirty="0"/>
            <a:t>STEM, </a:t>
          </a:r>
          <a:r>
            <a:rPr lang="es-AR" dirty="0" err="1"/>
            <a:t>Mentoring</a:t>
          </a:r>
          <a:r>
            <a:rPr lang="es-AR" dirty="0"/>
            <a:t>, </a:t>
          </a:r>
          <a:r>
            <a:rPr lang="es-AR" dirty="0" err="1"/>
            <a:t>oil</a:t>
          </a:r>
          <a:r>
            <a:rPr lang="es-AR" dirty="0"/>
            <a:t> </a:t>
          </a:r>
          <a:r>
            <a:rPr lang="es-AR" dirty="0" err="1"/>
            <a:t>women's</a:t>
          </a:r>
          <a:r>
            <a:rPr lang="es-AR" dirty="0"/>
            <a:t> </a:t>
          </a:r>
          <a:r>
            <a:rPr lang="es-AR" dirty="0" err="1"/>
            <a:t>day</a:t>
          </a:r>
          <a:endParaRPr lang="es-AR" dirty="0"/>
        </a:p>
      </dgm:t>
    </dgm:pt>
    <dgm:pt modelId="{74933EF8-F9A8-4B3C-8F45-270E7BF071C1}" type="parTrans" cxnId="{CB7E6AF4-C959-4E82-B1BE-F07E040FC113}">
      <dgm:prSet/>
      <dgm:spPr/>
      <dgm:t>
        <a:bodyPr/>
        <a:lstStyle/>
        <a:p>
          <a:endParaRPr lang="es-AR"/>
        </a:p>
      </dgm:t>
    </dgm:pt>
    <dgm:pt modelId="{4EAAD86F-AA94-45F8-8B8F-3A6ED55F7E63}" type="sibTrans" cxnId="{CB7E6AF4-C959-4E82-B1BE-F07E040FC113}">
      <dgm:prSet/>
      <dgm:spPr/>
      <dgm:t>
        <a:bodyPr/>
        <a:lstStyle/>
        <a:p>
          <a:endParaRPr lang="es-AR"/>
        </a:p>
      </dgm:t>
    </dgm:pt>
    <dgm:pt modelId="{8F35608F-1001-4E2A-B7AD-9BF3B3067F81}">
      <dgm:prSet phldrT="[Texto]"/>
      <dgm:spPr/>
      <dgm:t>
        <a:bodyPr/>
        <a:lstStyle/>
        <a:p>
          <a:r>
            <a:rPr lang="es-AR" b="1" dirty="0" err="1">
              <a:solidFill>
                <a:schemeClr val="tx1"/>
              </a:solidFill>
            </a:rPr>
            <a:t>Innovation</a:t>
          </a:r>
          <a:endParaRPr lang="es-AR" b="1" dirty="0">
            <a:solidFill>
              <a:schemeClr val="tx1"/>
            </a:solidFill>
          </a:endParaRPr>
        </a:p>
      </dgm:t>
    </dgm:pt>
    <dgm:pt modelId="{CC82114C-FF19-4D76-8B75-1CC777A0FD79}" type="parTrans" cxnId="{5A3E65BB-44EA-4473-A598-FC27BFEFE85C}">
      <dgm:prSet/>
      <dgm:spPr/>
      <dgm:t>
        <a:bodyPr/>
        <a:lstStyle/>
        <a:p>
          <a:endParaRPr lang="es-AR"/>
        </a:p>
      </dgm:t>
    </dgm:pt>
    <dgm:pt modelId="{7B6B80E8-4AED-41CC-94AA-5A136F81E4DB}" type="sibTrans" cxnId="{5A3E65BB-44EA-4473-A598-FC27BFEFE85C}">
      <dgm:prSet/>
      <dgm:spPr/>
      <dgm:t>
        <a:bodyPr/>
        <a:lstStyle/>
        <a:p>
          <a:endParaRPr lang="es-AR"/>
        </a:p>
      </dgm:t>
    </dgm:pt>
    <dgm:pt modelId="{D7BCF6EA-02CC-4FC6-A553-1225FC905CA2}">
      <dgm:prSet phldrT="[Texto]"/>
      <dgm:spPr/>
      <dgm:t>
        <a:bodyPr/>
        <a:lstStyle/>
        <a:p>
          <a:r>
            <a:rPr lang="es-AR" b="1" dirty="0">
              <a:solidFill>
                <a:schemeClr val="tx1"/>
              </a:solidFill>
            </a:rPr>
            <a:t>YP</a:t>
          </a:r>
        </a:p>
        <a:p>
          <a:r>
            <a:rPr lang="es-AR" dirty="0"/>
            <a:t>YP </a:t>
          </a:r>
          <a:r>
            <a:rPr lang="es-AR" dirty="0" err="1"/>
            <a:t>Symposium</a:t>
          </a:r>
          <a:r>
            <a:rPr lang="es-AR" dirty="0"/>
            <a:t> (AR)</a:t>
          </a:r>
        </a:p>
      </dgm:t>
    </dgm:pt>
    <dgm:pt modelId="{9E1FA4DE-AF31-44DD-828C-1A865D7F077B}" type="parTrans" cxnId="{DEB069A0-05DA-4740-96B9-2B35E8A3D8B9}">
      <dgm:prSet/>
      <dgm:spPr/>
      <dgm:t>
        <a:bodyPr/>
        <a:lstStyle/>
        <a:p>
          <a:endParaRPr lang="es-AR"/>
        </a:p>
      </dgm:t>
    </dgm:pt>
    <dgm:pt modelId="{4AA64ED1-EE4C-4F54-9085-8290F6F5F013}" type="sibTrans" cxnId="{DEB069A0-05DA-4740-96B9-2B35E8A3D8B9}">
      <dgm:prSet/>
      <dgm:spPr/>
      <dgm:t>
        <a:bodyPr/>
        <a:lstStyle/>
        <a:p>
          <a:endParaRPr lang="es-AR"/>
        </a:p>
      </dgm:t>
    </dgm:pt>
    <dgm:pt modelId="{EA1C63CC-9EE6-4254-8A13-3D3C78711753}">
      <dgm:prSet phldrT="[Texto]"/>
      <dgm:spPr/>
      <dgm:t>
        <a:bodyPr/>
        <a:lstStyle/>
        <a:p>
          <a:r>
            <a:rPr lang="es-AR" dirty="0"/>
            <a:t>Urtec</a:t>
          </a:r>
        </a:p>
      </dgm:t>
    </dgm:pt>
    <dgm:pt modelId="{634F58EA-3159-4DAB-9757-F1A288ED7DA2}" type="parTrans" cxnId="{985D8095-D10A-46D5-9118-179EDD006667}">
      <dgm:prSet/>
      <dgm:spPr/>
      <dgm:t>
        <a:bodyPr/>
        <a:lstStyle/>
        <a:p>
          <a:endParaRPr lang="es-AR"/>
        </a:p>
      </dgm:t>
    </dgm:pt>
    <dgm:pt modelId="{FA0E4B99-3011-434C-9AE9-3D3AD0EB1FF7}" type="sibTrans" cxnId="{985D8095-D10A-46D5-9118-179EDD006667}">
      <dgm:prSet/>
      <dgm:spPr/>
      <dgm:t>
        <a:bodyPr/>
        <a:lstStyle/>
        <a:p>
          <a:endParaRPr lang="es-AR"/>
        </a:p>
      </dgm:t>
    </dgm:pt>
    <dgm:pt modelId="{D8FE460F-CB03-4305-9E27-D202E6FCBA2F}" type="pres">
      <dgm:prSet presAssocID="{7B019EB3-FC42-4D25-9910-2390D91382C8}" presName="diagram" presStyleCnt="0">
        <dgm:presLayoutVars>
          <dgm:dir/>
          <dgm:resizeHandles val="exact"/>
        </dgm:presLayoutVars>
      </dgm:prSet>
      <dgm:spPr/>
    </dgm:pt>
    <dgm:pt modelId="{27ED6C36-CBF6-43C8-AFFC-3AA0595254EE}" type="pres">
      <dgm:prSet presAssocID="{8C56ACC8-BB26-496C-ACBF-AABD0003E8D7}" presName="node" presStyleLbl="node1" presStyleIdx="0" presStyleCnt="7">
        <dgm:presLayoutVars>
          <dgm:bulletEnabled val="1"/>
        </dgm:presLayoutVars>
      </dgm:prSet>
      <dgm:spPr/>
    </dgm:pt>
    <dgm:pt modelId="{F5E00F0B-93D9-4645-AAC6-FC83442D9B44}" type="pres">
      <dgm:prSet presAssocID="{06FACE79-D243-42E5-85EF-094DB1472F59}" presName="sibTrans" presStyleCnt="0"/>
      <dgm:spPr/>
    </dgm:pt>
    <dgm:pt modelId="{832881D2-F166-41CC-88A4-74AB3C74719B}" type="pres">
      <dgm:prSet presAssocID="{36EC00AA-E794-4356-9B4E-6299DAFCA195}" presName="node" presStyleLbl="node1" presStyleIdx="1" presStyleCnt="7">
        <dgm:presLayoutVars>
          <dgm:bulletEnabled val="1"/>
        </dgm:presLayoutVars>
      </dgm:prSet>
      <dgm:spPr/>
    </dgm:pt>
    <dgm:pt modelId="{C7074EF1-A333-4535-93FA-574105F35C5C}" type="pres">
      <dgm:prSet presAssocID="{91675F3B-D3EB-4A61-87AF-86518E890F10}" presName="sibTrans" presStyleCnt="0"/>
      <dgm:spPr/>
    </dgm:pt>
    <dgm:pt modelId="{FB57608A-508F-4A64-A903-57D71D26252C}" type="pres">
      <dgm:prSet presAssocID="{A4ACCC18-AB4D-4297-B304-0B3152E01CF0}" presName="node" presStyleLbl="node1" presStyleIdx="2" presStyleCnt="7">
        <dgm:presLayoutVars>
          <dgm:bulletEnabled val="1"/>
        </dgm:presLayoutVars>
      </dgm:prSet>
      <dgm:spPr/>
    </dgm:pt>
    <dgm:pt modelId="{028C2597-CAB2-468F-A4DE-97CFB2D43B4E}" type="pres">
      <dgm:prSet presAssocID="{8CFA5FD6-DF11-41EB-BB91-5C3DFC9B4E5A}" presName="sibTrans" presStyleCnt="0"/>
      <dgm:spPr/>
    </dgm:pt>
    <dgm:pt modelId="{07E3A1E0-AD98-4E99-9681-7891E9BD2ED8}" type="pres">
      <dgm:prSet presAssocID="{7CC66448-1CE5-4A3A-BCAD-58AA86E5225E}" presName="node" presStyleLbl="node1" presStyleIdx="3" presStyleCnt="7">
        <dgm:presLayoutVars>
          <dgm:bulletEnabled val="1"/>
        </dgm:presLayoutVars>
      </dgm:prSet>
      <dgm:spPr/>
    </dgm:pt>
    <dgm:pt modelId="{9223019F-4C12-4310-8457-5012C28F7A15}" type="pres">
      <dgm:prSet presAssocID="{4EAAD86F-AA94-45F8-8B8F-3A6ED55F7E63}" presName="sibTrans" presStyleCnt="0"/>
      <dgm:spPr/>
    </dgm:pt>
    <dgm:pt modelId="{9AB03FC2-21CF-4426-8408-52A693F0B5D5}" type="pres">
      <dgm:prSet presAssocID="{8F35608F-1001-4E2A-B7AD-9BF3B3067F81}" presName="node" presStyleLbl="node1" presStyleIdx="4" presStyleCnt="7">
        <dgm:presLayoutVars>
          <dgm:bulletEnabled val="1"/>
        </dgm:presLayoutVars>
      </dgm:prSet>
      <dgm:spPr/>
    </dgm:pt>
    <dgm:pt modelId="{BE1B35F6-4F4D-40E1-A044-02088FD2360E}" type="pres">
      <dgm:prSet presAssocID="{7B6B80E8-4AED-41CC-94AA-5A136F81E4DB}" presName="sibTrans" presStyleCnt="0"/>
      <dgm:spPr/>
    </dgm:pt>
    <dgm:pt modelId="{63058E7A-53CA-4441-B6BB-3296E6B4599C}" type="pres">
      <dgm:prSet presAssocID="{D7BCF6EA-02CC-4FC6-A553-1225FC905CA2}" presName="node" presStyleLbl="node1" presStyleIdx="5" presStyleCnt="7">
        <dgm:presLayoutVars>
          <dgm:bulletEnabled val="1"/>
        </dgm:presLayoutVars>
      </dgm:prSet>
      <dgm:spPr/>
    </dgm:pt>
    <dgm:pt modelId="{189D1631-0FCF-4260-9C70-14D8907D1790}" type="pres">
      <dgm:prSet presAssocID="{4AA64ED1-EE4C-4F54-9085-8290F6F5F013}" presName="sibTrans" presStyleCnt="0"/>
      <dgm:spPr/>
    </dgm:pt>
    <dgm:pt modelId="{CF45C2FA-1BE5-4C85-BAD6-934314EC5061}" type="pres">
      <dgm:prSet presAssocID="{EA1C63CC-9EE6-4254-8A13-3D3C78711753}" presName="node" presStyleLbl="node1" presStyleIdx="6" presStyleCnt="7">
        <dgm:presLayoutVars>
          <dgm:bulletEnabled val="1"/>
        </dgm:presLayoutVars>
      </dgm:prSet>
      <dgm:spPr/>
    </dgm:pt>
  </dgm:ptLst>
  <dgm:cxnLst>
    <dgm:cxn modelId="{06B8E807-59A8-467F-820D-3A2B61336D83}" type="presOf" srcId="{EA1C63CC-9EE6-4254-8A13-3D3C78711753}" destId="{CF45C2FA-1BE5-4C85-BAD6-934314EC5061}" srcOrd="0" destOrd="0" presId="urn:microsoft.com/office/officeart/2005/8/layout/default"/>
    <dgm:cxn modelId="{7031EF22-BFA7-4C4C-B247-FD3A79C710C3}" srcId="{7B019EB3-FC42-4D25-9910-2390D91382C8}" destId="{36EC00AA-E794-4356-9B4E-6299DAFCA195}" srcOrd="1" destOrd="0" parTransId="{74818B98-CA96-4155-A87E-1A02E65E682F}" sibTransId="{91675F3B-D3EB-4A61-87AF-86518E890F10}"/>
    <dgm:cxn modelId="{42F3432C-80C7-4205-A15E-DA7B4BB5F2EF}" type="presOf" srcId="{D7BCF6EA-02CC-4FC6-A553-1225FC905CA2}" destId="{63058E7A-53CA-4441-B6BB-3296E6B4599C}" srcOrd="0" destOrd="0" presId="urn:microsoft.com/office/officeart/2005/8/layout/default"/>
    <dgm:cxn modelId="{D46A2A68-38AE-4319-B97F-CCE357960679}" srcId="{7B019EB3-FC42-4D25-9910-2390D91382C8}" destId="{A4ACCC18-AB4D-4297-B304-0B3152E01CF0}" srcOrd="2" destOrd="0" parTransId="{28D21010-48BB-496F-945C-01C8E84B0D60}" sibTransId="{8CFA5FD6-DF11-41EB-BB91-5C3DFC9B4E5A}"/>
    <dgm:cxn modelId="{4BCC0E84-6FBA-4B82-8D03-0591685E457D}" type="presOf" srcId="{A4ACCC18-AB4D-4297-B304-0B3152E01CF0}" destId="{FB57608A-508F-4A64-A903-57D71D26252C}" srcOrd="0" destOrd="0" presId="urn:microsoft.com/office/officeart/2005/8/layout/default"/>
    <dgm:cxn modelId="{E806478A-513B-45E8-96C1-5B5747951656}" type="presOf" srcId="{7B019EB3-FC42-4D25-9910-2390D91382C8}" destId="{D8FE460F-CB03-4305-9E27-D202E6FCBA2F}" srcOrd="0" destOrd="0" presId="urn:microsoft.com/office/officeart/2005/8/layout/default"/>
    <dgm:cxn modelId="{985D8095-D10A-46D5-9118-179EDD006667}" srcId="{7B019EB3-FC42-4D25-9910-2390D91382C8}" destId="{EA1C63CC-9EE6-4254-8A13-3D3C78711753}" srcOrd="6" destOrd="0" parTransId="{634F58EA-3159-4DAB-9757-F1A288ED7DA2}" sibTransId="{FA0E4B99-3011-434C-9AE9-3D3AD0EB1FF7}"/>
    <dgm:cxn modelId="{DEB069A0-05DA-4740-96B9-2B35E8A3D8B9}" srcId="{7B019EB3-FC42-4D25-9910-2390D91382C8}" destId="{D7BCF6EA-02CC-4FC6-A553-1225FC905CA2}" srcOrd="5" destOrd="0" parTransId="{9E1FA4DE-AF31-44DD-828C-1A865D7F077B}" sibTransId="{4AA64ED1-EE4C-4F54-9085-8290F6F5F013}"/>
    <dgm:cxn modelId="{5F2756A0-527D-42D9-BB8B-3F52382B7072}" type="presOf" srcId="{8F35608F-1001-4E2A-B7AD-9BF3B3067F81}" destId="{9AB03FC2-21CF-4426-8408-52A693F0B5D5}" srcOrd="0" destOrd="0" presId="urn:microsoft.com/office/officeart/2005/8/layout/default"/>
    <dgm:cxn modelId="{4BA918B0-9364-4FF9-805B-00BDACD165D7}" srcId="{7B019EB3-FC42-4D25-9910-2390D91382C8}" destId="{8C56ACC8-BB26-496C-ACBF-AABD0003E8D7}" srcOrd="0" destOrd="0" parTransId="{890B43C1-243E-4B77-B343-36D334BD9401}" sibTransId="{06FACE79-D243-42E5-85EF-094DB1472F59}"/>
    <dgm:cxn modelId="{5A3E65BB-44EA-4473-A598-FC27BFEFE85C}" srcId="{7B019EB3-FC42-4D25-9910-2390D91382C8}" destId="{8F35608F-1001-4E2A-B7AD-9BF3B3067F81}" srcOrd="4" destOrd="0" parTransId="{CC82114C-FF19-4D76-8B75-1CC777A0FD79}" sibTransId="{7B6B80E8-4AED-41CC-94AA-5A136F81E4DB}"/>
    <dgm:cxn modelId="{6C9340C4-8B19-4CB8-95AE-9B72FEABFEF8}" type="presOf" srcId="{36EC00AA-E794-4356-9B4E-6299DAFCA195}" destId="{832881D2-F166-41CC-88A4-74AB3C74719B}" srcOrd="0" destOrd="0" presId="urn:microsoft.com/office/officeart/2005/8/layout/default"/>
    <dgm:cxn modelId="{91B691CC-8EF8-410A-B9CE-C023152150E6}" type="presOf" srcId="{7CC66448-1CE5-4A3A-BCAD-58AA86E5225E}" destId="{07E3A1E0-AD98-4E99-9681-7891E9BD2ED8}" srcOrd="0" destOrd="0" presId="urn:microsoft.com/office/officeart/2005/8/layout/default"/>
    <dgm:cxn modelId="{900EC4F2-186B-48A8-B9CC-7F1A80EECC1D}" type="presOf" srcId="{8C56ACC8-BB26-496C-ACBF-AABD0003E8D7}" destId="{27ED6C36-CBF6-43C8-AFFC-3AA0595254EE}" srcOrd="0" destOrd="0" presId="urn:microsoft.com/office/officeart/2005/8/layout/default"/>
    <dgm:cxn modelId="{CB7E6AF4-C959-4E82-B1BE-F07E040FC113}" srcId="{7B019EB3-FC42-4D25-9910-2390D91382C8}" destId="{7CC66448-1CE5-4A3A-BCAD-58AA86E5225E}" srcOrd="3" destOrd="0" parTransId="{74933EF8-F9A8-4B3C-8F45-270E7BF071C1}" sibTransId="{4EAAD86F-AA94-45F8-8B8F-3A6ED55F7E63}"/>
    <dgm:cxn modelId="{CCC78909-8C56-4DEB-8599-AE51B522A27B}" type="presParOf" srcId="{D8FE460F-CB03-4305-9E27-D202E6FCBA2F}" destId="{27ED6C36-CBF6-43C8-AFFC-3AA0595254EE}" srcOrd="0" destOrd="0" presId="urn:microsoft.com/office/officeart/2005/8/layout/default"/>
    <dgm:cxn modelId="{4168BE3D-5E2E-493D-B0B8-220A43C75543}" type="presParOf" srcId="{D8FE460F-CB03-4305-9E27-D202E6FCBA2F}" destId="{F5E00F0B-93D9-4645-AAC6-FC83442D9B44}" srcOrd="1" destOrd="0" presId="urn:microsoft.com/office/officeart/2005/8/layout/default"/>
    <dgm:cxn modelId="{A2B55E60-7B8E-4510-BA84-F97AE622AD8F}" type="presParOf" srcId="{D8FE460F-CB03-4305-9E27-D202E6FCBA2F}" destId="{832881D2-F166-41CC-88A4-74AB3C74719B}" srcOrd="2" destOrd="0" presId="urn:microsoft.com/office/officeart/2005/8/layout/default"/>
    <dgm:cxn modelId="{A7E34394-3760-4CA9-AE5A-7945B39ECF59}" type="presParOf" srcId="{D8FE460F-CB03-4305-9E27-D202E6FCBA2F}" destId="{C7074EF1-A333-4535-93FA-574105F35C5C}" srcOrd="3" destOrd="0" presId="urn:microsoft.com/office/officeart/2005/8/layout/default"/>
    <dgm:cxn modelId="{95515967-4000-4073-9E3B-834C56A3D9E6}" type="presParOf" srcId="{D8FE460F-CB03-4305-9E27-D202E6FCBA2F}" destId="{FB57608A-508F-4A64-A903-57D71D26252C}" srcOrd="4" destOrd="0" presId="urn:microsoft.com/office/officeart/2005/8/layout/default"/>
    <dgm:cxn modelId="{E8F23C6C-B762-4592-92B5-F7FF5DB9839E}" type="presParOf" srcId="{D8FE460F-CB03-4305-9E27-D202E6FCBA2F}" destId="{028C2597-CAB2-468F-A4DE-97CFB2D43B4E}" srcOrd="5" destOrd="0" presId="urn:microsoft.com/office/officeart/2005/8/layout/default"/>
    <dgm:cxn modelId="{F505AF18-C4A0-45F0-961F-FE547124343E}" type="presParOf" srcId="{D8FE460F-CB03-4305-9E27-D202E6FCBA2F}" destId="{07E3A1E0-AD98-4E99-9681-7891E9BD2ED8}" srcOrd="6" destOrd="0" presId="urn:microsoft.com/office/officeart/2005/8/layout/default"/>
    <dgm:cxn modelId="{2AAA680A-E063-437D-991A-FC11CA22D9FF}" type="presParOf" srcId="{D8FE460F-CB03-4305-9E27-D202E6FCBA2F}" destId="{9223019F-4C12-4310-8457-5012C28F7A15}" srcOrd="7" destOrd="0" presId="urn:microsoft.com/office/officeart/2005/8/layout/default"/>
    <dgm:cxn modelId="{041A0F7C-1B01-4695-9902-A1AEEB99886B}" type="presParOf" srcId="{D8FE460F-CB03-4305-9E27-D202E6FCBA2F}" destId="{9AB03FC2-21CF-4426-8408-52A693F0B5D5}" srcOrd="8" destOrd="0" presId="urn:microsoft.com/office/officeart/2005/8/layout/default"/>
    <dgm:cxn modelId="{3CAE91AE-9E26-4A42-9DEE-7F765999B34B}" type="presParOf" srcId="{D8FE460F-CB03-4305-9E27-D202E6FCBA2F}" destId="{BE1B35F6-4F4D-40E1-A044-02088FD2360E}" srcOrd="9" destOrd="0" presId="urn:microsoft.com/office/officeart/2005/8/layout/default"/>
    <dgm:cxn modelId="{FC05CE15-1DD4-4D67-9582-35A7BAEA07F9}" type="presParOf" srcId="{D8FE460F-CB03-4305-9E27-D202E6FCBA2F}" destId="{63058E7A-53CA-4441-B6BB-3296E6B4599C}" srcOrd="10" destOrd="0" presId="urn:microsoft.com/office/officeart/2005/8/layout/default"/>
    <dgm:cxn modelId="{386EBB46-281C-4972-AEEE-F05E0D1B3598}" type="presParOf" srcId="{D8FE460F-CB03-4305-9E27-D202E6FCBA2F}" destId="{189D1631-0FCF-4260-9C70-14D8907D1790}" srcOrd="11" destOrd="0" presId="urn:microsoft.com/office/officeart/2005/8/layout/default"/>
    <dgm:cxn modelId="{7CF1A611-0ECA-46B4-98CC-5EDB2CD7F1AE}" type="presParOf" srcId="{D8FE460F-CB03-4305-9E27-D202E6FCBA2F}" destId="{CF45C2FA-1BE5-4C85-BAD6-934314EC5061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E7AA9B-FB31-4A34-BAEA-3444C289ED1A}">
      <dsp:nvSpPr>
        <dsp:cNvPr id="0" name=""/>
        <dsp:cNvSpPr/>
      </dsp:nvSpPr>
      <dsp:spPr>
        <a:xfrm>
          <a:off x="1872848" y="622"/>
          <a:ext cx="1227696" cy="555267"/>
        </a:xfrm>
        <a:prstGeom prst="rect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>
              <a:solidFill>
                <a:schemeClr val="tx1"/>
              </a:solidFill>
            </a:rPr>
            <a:t>Completion</a:t>
          </a:r>
          <a:endParaRPr lang="es-AR" sz="1200" kern="1200" dirty="0">
            <a:solidFill>
              <a:schemeClr val="tx1"/>
            </a:solidFill>
          </a:endParaRPr>
        </a:p>
      </dsp:txBody>
      <dsp:txXfrm>
        <a:off x="1872848" y="622"/>
        <a:ext cx="1227696" cy="555267"/>
      </dsp:txXfrm>
    </dsp:sp>
    <dsp:sp modelId="{088363D5-04DB-43C9-9C6B-11E166C618EF}">
      <dsp:nvSpPr>
        <dsp:cNvPr id="0" name=""/>
        <dsp:cNvSpPr/>
      </dsp:nvSpPr>
      <dsp:spPr>
        <a:xfrm>
          <a:off x="1268162" y="622"/>
          <a:ext cx="549714" cy="555267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t="-1000" b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8097C0-3E9E-4FC1-AA34-F0CD0A91767D}">
      <dsp:nvSpPr>
        <dsp:cNvPr id="0" name=""/>
        <dsp:cNvSpPr/>
      </dsp:nvSpPr>
      <dsp:spPr>
        <a:xfrm>
          <a:off x="1290936" y="647509"/>
          <a:ext cx="1227696" cy="555267"/>
        </a:xfrm>
        <a:prstGeom prst="rect">
          <a:avLst/>
        </a:prstGeom>
        <a:solidFill>
          <a:schemeClr val="accent2">
            <a:shade val="80000"/>
            <a:hueOff val="-68774"/>
            <a:satOff val="1452"/>
            <a:lumOff val="3869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>
              <a:solidFill>
                <a:schemeClr val="tx1"/>
              </a:solidFill>
            </a:rPr>
            <a:t>Drilling</a:t>
          </a:r>
          <a:endParaRPr lang="es-AR" sz="1200" kern="1200" dirty="0">
            <a:solidFill>
              <a:schemeClr val="tx1"/>
            </a:solidFill>
          </a:endParaRPr>
        </a:p>
      </dsp:txBody>
      <dsp:txXfrm>
        <a:off x="1290936" y="647509"/>
        <a:ext cx="1227696" cy="555267"/>
      </dsp:txXfrm>
    </dsp:sp>
    <dsp:sp modelId="{3E9C9621-58AC-46AF-B477-CA751708E29B}">
      <dsp:nvSpPr>
        <dsp:cNvPr id="0" name=""/>
        <dsp:cNvSpPr/>
      </dsp:nvSpPr>
      <dsp:spPr>
        <a:xfrm>
          <a:off x="2550830" y="647509"/>
          <a:ext cx="549714" cy="555267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l="-1000" r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8879CF-9505-4412-B5AA-0795EDE510FD}">
      <dsp:nvSpPr>
        <dsp:cNvPr id="0" name=""/>
        <dsp:cNvSpPr/>
      </dsp:nvSpPr>
      <dsp:spPr>
        <a:xfrm>
          <a:off x="1872848" y="1294396"/>
          <a:ext cx="1227696" cy="555267"/>
        </a:xfrm>
        <a:prstGeom prst="rect">
          <a:avLst/>
        </a:prstGeom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  <a:miter lim="800000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Health</a:t>
          </a:r>
          <a:r>
            <a:rPr lang="es-ES" sz="1200" kern="1200" dirty="0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, Safety &amp;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Environment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sp:txBody>
      <dsp:txXfrm>
        <a:off x="1872848" y="1294396"/>
        <a:ext cx="1227696" cy="555267"/>
      </dsp:txXfrm>
    </dsp:sp>
    <dsp:sp modelId="{B5718179-C202-4F8B-8A4F-087D4205B563}">
      <dsp:nvSpPr>
        <dsp:cNvPr id="0" name=""/>
        <dsp:cNvSpPr/>
      </dsp:nvSpPr>
      <dsp:spPr>
        <a:xfrm>
          <a:off x="1268162" y="1294396"/>
          <a:ext cx="549714" cy="555267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82E757-BCCC-43FF-A796-DE3CA6545A5F}">
      <dsp:nvSpPr>
        <dsp:cNvPr id="0" name=""/>
        <dsp:cNvSpPr/>
      </dsp:nvSpPr>
      <dsp:spPr>
        <a:xfrm>
          <a:off x="1268162" y="1941282"/>
          <a:ext cx="1227696" cy="555267"/>
        </a:xfrm>
        <a:prstGeom prst="rect">
          <a:avLst/>
        </a:prstGeom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  <a:miter lim="800000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Management &amp;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Information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sp:txBody>
      <dsp:txXfrm>
        <a:off x="1268162" y="1941282"/>
        <a:ext cx="1227696" cy="555267"/>
      </dsp:txXfrm>
    </dsp:sp>
    <dsp:sp modelId="{1989E99F-4FAB-4AD0-9922-774EC4D078AF}">
      <dsp:nvSpPr>
        <dsp:cNvPr id="0" name=""/>
        <dsp:cNvSpPr/>
      </dsp:nvSpPr>
      <dsp:spPr>
        <a:xfrm>
          <a:off x="2550830" y="1941282"/>
          <a:ext cx="549714" cy="555267"/>
        </a:xfrm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t="-1000" b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BDBC7C-19E1-422C-B385-6A6481F38344}">
      <dsp:nvSpPr>
        <dsp:cNvPr id="0" name=""/>
        <dsp:cNvSpPr/>
      </dsp:nvSpPr>
      <dsp:spPr>
        <a:xfrm>
          <a:off x="1872848" y="2588169"/>
          <a:ext cx="1227696" cy="555267"/>
        </a:xfrm>
        <a:prstGeom prst="rect">
          <a:avLst/>
        </a:prstGeom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  <a:miter lim="800000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>
              <a:solidFill>
                <a:schemeClr val="tx1"/>
              </a:solidFill>
            </a:rPr>
            <a:t>Production</a:t>
          </a:r>
          <a:r>
            <a:rPr lang="es-ES" sz="1200" kern="1200" dirty="0">
              <a:solidFill>
                <a:schemeClr val="tx1"/>
              </a:solidFill>
            </a:rPr>
            <a:t> &amp;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Operation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sp:txBody>
      <dsp:txXfrm>
        <a:off x="1872848" y="2588169"/>
        <a:ext cx="1227696" cy="555267"/>
      </dsp:txXfrm>
    </dsp:sp>
    <dsp:sp modelId="{70FFFC99-D88C-4BFD-B9FE-E652B66541D0}">
      <dsp:nvSpPr>
        <dsp:cNvPr id="0" name=""/>
        <dsp:cNvSpPr/>
      </dsp:nvSpPr>
      <dsp:spPr>
        <a:xfrm>
          <a:off x="1268162" y="2588169"/>
          <a:ext cx="549714" cy="555267"/>
        </a:xfrm>
        <a:prstGeom prst="rect">
          <a:avLst/>
        </a:prstGeom>
        <a:blipFill rotWithShape="1">
          <a:blip xmlns:r="http://schemas.openxmlformats.org/officeDocument/2006/relationships" r:embed="rId5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FBDE16-8159-4B92-97D2-4D09B05313E3}">
      <dsp:nvSpPr>
        <dsp:cNvPr id="0" name=""/>
        <dsp:cNvSpPr/>
      </dsp:nvSpPr>
      <dsp:spPr>
        <a:xfrm>
          <a:off x="1268162" y="3235056"/>
          <a:ext cx="1227696" cy="555267"/>
        </a:xfrm>
        <a:prstGeom prst="rect">
          <a:avLst/>
        </a:prstGeom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  <a:miter lim="800000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>
              <a:solidFill>
                <a:schemeClr val="tx1"/>
              </a:solidFill>
            </a:rPr>
            <a:t>Project, </a:t>
          </a:r>
          <a:r>
            <a:rPr lang="es-ES" sz="1200" kern="1200" dirty="0" err="1">
              <a:solidFill>
                <a:schemeClr val="tx1"/>
              </a:solidFill>
            </a:rPr>
            <a:t>Facilities</a:t>
          </a:r>
          <a:r>
            <a:rPr lang="es-ES" sz="1200" kern="1200" dirty="0">
              <a:solidFill>
                <a:schemeClr val="tx1"/>
              </a:solidFill>
            </a:rPr>
            <a:t> &amp;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Construction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sp:txBody>
      <dsp:txXfrm>
        <a:off x="1268162" y="3235056"/>
        <a:ext cx="1227696" cy="555267"/>
      </dsp:txXfrm>
    </dsp:sp>
    <dsp:sp modelId="{E0145A01-6167-418E-B5CA-9DFF6947EA01}">
      <dsp:nvSpPr>
        <dsp:cNvPr id="0" name=""/>
        <dsp:cNvSpPr/>
      </dsp:nvSpPr>
      <dsp:spPr>
        <a:xfrm>
          <a:off x="2550830" y="3235056"/>
          <a:ext cx="549714" cy="555267"/>
        </a:xfrm>
        <a:prstGeom prst="rect">
          <a:avLst/>
        </a:prstGeom>
        <a:blipFill rotWithShape="1">
          <a:blip xmlns:r="http://schemas.openxmlformats.org/officeDocument/2006/relationships" r:embed="rId6"/>
          <a:srcRect/>
          <a:stretch>
            <a:fillRect l="-5000" r="-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EFC8EE-8F50-437B-8C4E-9FC58FB26499}">
      <dsp:nvSpPr>
        <dsp:cNvPr id="0" name=""/>
        <dsp:cNvSpPr/>
      </dsp:nvSpPr>
      <dsp:spPr>
        <a:xfrm>
          <a:off x="1872848" y="3881942"/>
          <a:ext cx="1227696" cy="555267"/>
        </a:xfrm>
        <a:prstGeom prst="rect">
          <a:avLst/>
        </a:prstGeom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  <a:miter lim="800000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Reservoir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sp:txBody>
      <dsp:txXfrm>
        <a:off x="1872848" y="3881942"/>
        <a:ext cx="1227696" cy="555267"/>
      </dsp:txXfrm>
    </dsp:sp>
    <dsp:sp modelId="{D7DF3991-7598-44CD-8460-737F4A8026F4}">
      <dsp:nvSpPr>
        <dsp:cNvPr id="0" name=""/>
        <dsp:cNvSpPr/>
      </dsp:nvSpPr>
      <dsp:spPr>
        <a:xfrm>
          <a:off x="1268162" y="3881942"/>
          <a:ext cx="549714" cy="555267"/>
        </a:xfrm>
        <a:prstGeom prst="rect">
          <a:avLst/>
        </a:prstGeom>
        <a:blipFill rotWithShape="1">
          <a:blip xmlns:r="http://schemas.openxmlformats.org/officeDocument/2006/relationships" r:embed="rId7"/>
          <a:srcRect/>
          <a:stretch>
            <a:fillRect l="-3000" r="-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CB977A-32CE-46D9-8526-9D2D7FA38D88}">
      <dsp:nvSpPr>
        <dsp:cNvPr id="0" name=""/>
        <dsp:cNvSpPr/>
      </dsp:nvSpPr>
      <dsp:spPr>
        <a:xfrm>
          <a:off x="1268162" y="4528829"/>
          <a:ext cx="1227696" cy="555267"/>
        </a:xfrm>
        <a:prstGeom prst="rect">
          <a:avLst/>
        </a:prstGeom>
        <a:solidFill>
          <a:srgbClr val="89C3E5">
            <a:shade val="80000"/>
            <a:hueOff val="18355"/>
            <a:satOff val="1914"/>
            <a:lumOff val="2506"/>
            <a:alphaOff val="0"/>
          </a:srgbClr>
        </a:solidFill>
        <a:ln w="25400" cap="flat" cmpd="sng" algn="ctr">
          <a:noFill/>
          <a:prstDash val="solid"/>
          <a:miter lim="800000"/>
        </a:ln>
        <a:effectLst/>
        <a:scene3d>
          <a:camera prst="orthographicFront">
            <a:rot lat="0" lon="0" rev="0"/>
          </a:camera>
          <a:lightRig rig="glow" dir="t">
            <a:rot lat="0" lon="0" rev="14100000"/>
          </a:lightRig>
        </a:scene3d>
        <a:sp3d prstMaterial="softEdge">
          <a:bevelT w="1270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Data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Science</a:t>
          </a:r>
          <a:r>
            <a:rPr lang="es-ES" sz="1200" kern="1200" dirty="0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 and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Engineering</a:t>
          </a:r>
          <a:r>
            <a:rPr lang="es-ES" sz="1200" kern="1200" dirty="0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 </a:t>
          </a:r>
          <a:r>
            <a:rPr lang="es-ES" sz="1200" kern="1200" dirty="0" err="1">
              <a:solidFill>
                <a:srgbClr val="17316A">
                  <a:lumMod val="50000"/>
                </a:srgbClr>
              </a:solidFill>
              <a:latin typeface="Calibri"/>
              <a:ea typeface="+mn-ea"/>
              <a:cs typeface="+mn-cs"/>
            </a:rPr>
            <a:t>Analytics</a:t>
          </a:r>
          <a:endParaRPr lang="es-AR" sz="1200" kern="1200" dirty="0">
            <a:solidFill>
              <a:srgbClr val="17316A">
                <a:lumMod val="50000"/>
              </a:srgbClr>
            </a:solidFill>
            <a:latin typeface="Calibri"/>
            <a:ea typeface="+mn-ea"/>
            <a:cs typeface="+mn-cs"/>
          </a:endParaRPr>
        </a:p>
      </dsp:txBody>
      <dsp:txXfrm>
        <a:off x="1268162" y="4528829"/>
        <a:ext cx="1227696" cy="555267"/>
      </dsp:txXfrm>
    </dsp:sp>
    <dsp:sp modelId="{6AF242C2-246F-4C77-90CD-BD793C50E1E1}">
      <dsp:nvSpPr>
        <dsp:cNvPr id="0" name=""/>
        <dsp:cNvSpPr/>
      </dsp:nvSpPr>
      <dsp:spPr>
        <a:xfrm>
          <a:off x="2550830" y="4528829"/>
          <a:ext cx="549714" cy="555267"/>
        </a:xfrm>
        <a:prstGeom prst="rect">
          <a:avLst/>
        </a:prstGeom>
        <a:solidFill>
          <a:schemeClr val="accent2">
            <a:shade val="80000"/>
            <a:hueOff val="-481415"/>
            <a:satOff val="10166"/>
            <a:lumOff val="270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81486A-5159-4BDA-BDB3-187033E1C6A1}">
      <dsp:nvSpPr>
        <dsp:cNvPr id="0" name=""/>
        <dsp:cNvSpPr/>
      </dsp:nvSpPr>
      <dsp:spPr>
        <a:xfrm>
          <a:off x="-2691669" y="-415152"/>
          <a:ext cx="3212585" cy="3212585"/>
        </a:xfrm>
        <a:prstGeom prst="blockArc">
          <a:avLst>
            <a:gd name="adj1" fmla="val 18900000"/>
            <a:gd name="adj2" fmla="val 2700000"/>
            <a:gd name="adj3" fmla="val 672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C952BD-0B9C-481B-8FE1-0A41AB2B8D43}">
      <dsp:nvSpPr>
        <dsp:cNvPr id="0" name=""/>
        <dsp:cNvSpPr/>
      </dsp:nvSpPr>
      <dsp:spPr>
        <a:xfrm>
          <a:off x="273447" y="183149"/>
          <a:ext cx="2699929" cy="3664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0902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700" kern="1200" dirty="0"/>
            <a:t>119,000 Miembros</a:t>
          </a:r>
        </a:p>
      </dsp:txBody>
      <dsp:txXfrm>
        <a:off x="273447" y="183149"/>
        <a:ext cx="2699929" cy="366490"/>
      </dsp:txXfrm>
    </dsp:sp>
    <dsp:sp modelId="{150F2D40-2B5F-454F-BA1D-C7A568E58139}">
      <dsp:nvSpPr>
        <dsp:cNvPr id="0" name=""/>
        <dsp:cNvSpPr/>
      </dsp:nvSpPr>
      <dsp:spPr>
        <a:xfrm>
          <a:off x="44391" y="137338"/>
          <a:ext cx="458112" cy="45811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DF642B3-37BF-4F32-A8CA-13086ACB9B32}">
      <dsp:nvSpPr>
        <dsp:cNvPr id="0" name=""/>
        <dsp:cNvSpPr/>
      </dsp:nvSpPr>
      <dsp:spPr>
        <a:xfrm>
          <a:off x="483564" y="732980"/>
          <a:ext cx="2489812" cy="3664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0902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700" kern="1200" dirty="0"/>
            <a:t>138 Países</a:t>
          </a:r>
        </a:p>
      </dsp:txBody>
      <dsp:txXfrm>
        <a:off x="483564" y="732980"/>
        <a:ext cx="2489812" cy="366490"/>
      </dsp:txXfrm>
    </dsp:sp>
    <dsp:sp modelId="{4F69F251-5641-4C5C-9757-D961D16C8FB0}">
      <dsp:nvSpPr>
        <dsp:cNvPr id="0" name=""/>
        <dsp:cNvSpPr/>
      </dsp:nvSpPr>
      <dsp:spPr>
        <a:xfrm>
          <a:off x="254508" y="687168"/>
          <a:ext cx="458112" cy="45811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5D3906C-BD5B-4A64-9888-96C125583013}">
      <dsp:nvSpPr>
        <dsp:cNvPr id="0" name=""/>
        <dsp:cNvSpPr/>
      </dsp:nvSpPr>
      <dsp:spPr>
        <a:xfrm>
          <a:off x="483564" y="1282810"/>
          <a:ext cx="2489812" cy="3664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0902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700" kern="1200" dirty="0"/>
            <a:t>203 Secciones</a:t>
          </a:r>
        </a:p>
      </dsp:txBody>
      <dsp:txXfrm>
        <a:off x="483564" y="1282810"/>
        <a:ext cx="2489812" cy="366490"/>
      </dsp:txXfrm>
    </dsp:sp>
    <dsp:sp modelId="{DEDFA3F7-9829-4F7A-89AC-733785502D2B}">
      <dsp:nvSpPr>
        <dsp:cNvPr id="0" name=""/>
        <dsp:cNvSpPr/>
      </dsp:nvSpPr>
      <dsp:spPr>
        <a:xfrm>
          <a:off x="254508" y="1236999"/>
          <a:ext cx="458112" cy="45811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A559EE1-AB53-4C2F-AD9A-E41C0B0B9968}">
      <dsp:nvSpPr>
        <dsp:cNvPr id="0" name=""/>
        <dsp:cNvSpPr/>
      </dsp:nvSpPr>
      <dsp:spPr>
        <a:xfrm>
          <a:off x="273447" y="1832641"/>
          <a:ext cx="2699929" cy="3664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0902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700" kern="1200" dirty="0"/>
            <a:t>427 Capítulos Estudiantiles</a:t>
          </a:r>
        </a:p>
      </dsp:txBody>
      <dsp:txXfrm>
        <a:off x="273447" y="1832641"/>
        <a:ext cx="2699929" cy="366490"/>
      </dsp:txXfrm>
    </dsp:sp>
    <dsp:sp modelId="{E98545DD-8D31-4BE0-AB0D-D44BB9929E31}">
      <dsp:nvSpPr>
        <dsp:cNvPr id="0" name=""/>
        <dsp:cNvSpPr/>
      </dsp:nvSpPr>
      <dsp:spPr>
        <a:xfrm>
          <a:off x="44391" y="1786829"/>
          <a:ext cx="458112" cy="45811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B411B9-B778-4777-AA25-31CDF20FA96E}">
      <dsp:nvSpPr>
        <dsp:cNvPr id="0" name=""/>
        <dsp:cNvSpPr/>
      </dsp:nvSpPr>
      <dsp:spPr>
        <a:xfrm>
          <a:off x="40" y="58417"/>
          <a:ext cx="3842177" cy="112320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7368" tIns="158496" rIns="277368" bIns="158496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3900" kern="1200" dirty="0"/>
            <a:t>PROFESIONALES</a:t>
          </a:r>
        </a:p>
      </dsp:txBody>
      <dsp:txXfrm>
        <a:off x="40" y="58417"/>
        <a:ext cx="3842177" cy="1123200"/>
      </dsp:txXfrm>
    </dsp:sp>
    <dsp:sp modelId="{E30565E2-AF80-447B-B263-C5326F91F743}">
      <dsp:nvSpPr>
        <dsp:cNvPr id="0" name=""/>
        <dsp:cNvSpPr/>
      </dsp:nvSpPr>
      <dsp:spPr>
        <a:xfrm>
          <a:off x="40" y="1181617"/>
          <a:ext cx="3842177" cy="2248155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VE" sz="1800" kern="1200" dirty="0"/>
            <a:t>Descuentos en eventos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VE" sz="1800" kern="1200" dirty="0"/>
            <a:t>Precio Diferencial en libros y suscripciones en revistas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VE" sz="1800" kern="1200" dirty="0"/>
            <a:t>Descuentos en </a:t>
          </a:r>
          <a:r>
            <a:rPr lang="es-VE" sz="1800" kern="1200" dirty="0" err="1"/>
            <a:t>papers</a:t>
          </a:r>
          <a:r>
            <a:rPr lang="es-VE" sz="1800" kern="1200" dirty="0"/>
            <a:t> SPE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VE" sz="1800" kern="1200" dirty="0"/>
            <a:t>Programa de Voluntarios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VE" sz="1800" kern="1200" dirty="0"/>
            <a:t>… entre muchos otros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VE" sz="1800" kern="1200" dirty="0"/>
        </a:p>
      </dsp:txBody>
      <dsp:txXfrm>
        <a:off x="40" y="1181617"/>
        <a:ext cx="3842177" cy="2248155"/>
      </dsp:txXfrm>
    </dsp:sp>
    <dsp:sp modelId="{2348AD50-27A3-4A2E-9DC8-8E4946576F2C}">
      <dsp:nvSpPr>
        <dsp:cNvPr id="0" name=""/>
        <dsp:cNvSpPr/>
      </dsp:nvSpPr>
      <dsp:spPr>
        <a:xfrm>
          <a:off x="4380122" y="58417"/>
          <a:ext cx="3842177" cy="112320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7368" tIns="158496" rIns="277368" bIns="158496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3900" kern="1200" dirty="0"/>
            <a:t>ESTUDIANTES</a:t>
          </a:r>
        </a:p>
      </dsp:txBody>
      <dsp:txXfrm>
        <a:off x="4380122" y="58417"/>
        <a:ext cx="3842177" cy="1123200"/>
      </dsp:txXfrm>
    </dsp:sp>
    <dsp:sp modelId="{16A6E996-57AE-4742-9373-0A041526A1B6}">
      <dsp:nvSpPr>
        <dsp:cNvPr id="0" name=""/>
        <dsp:cNvSpPr/>
      </dsp:nvSpPr>
      <dsp:spPr>
        <a:xfrm>
          <a:off x="4380122" y="1181617"/>
          <a:ext cx="3842177" cy="2248155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VE" sz="1800" kern="1200" dirty="0"/>
            <a:t>Becas SPE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VE" sz="1800" kern="1200" dirty="0"/>
            <a:t>Descuentos en libros y material de referencia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VE" sz="1800" kern="1200" dirty="0"/>
            <a:t>Concursos: PAPERS, PETROBOWL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VE" sz="1800" kern="1200" dirty="0"/>
            <a:t>Guía de un mentor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VE" sz="1800" kern="1200" dirty="0"/>
            <a:t>Programa de Voluntarios</a:t>
          </a:r>
        </a:p>
      </dsp:txBody>
      <dsp:txXfrm>
        <a:off x="4380122" y="1181617"/>
        <a:ext cx="3842177" cy="22481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ED6C36-CBF6-43C8-AFFC-3AA0595254EE}">
      <dsp:nvSpPr>
        <dsp:cNvPr id="0" name=""/>
        <dsp:cNvSpPr/>
      </dsp:nvSpPr>
      <dsp:spPr>
        <a:xfrm>
          <a:off x="0" y="169333"/>
          <a:ext cx="2539999" cy="15240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kern="1200" dirty="0"/>
            <a:t>SPE </a:t>
          </a:r>
          <a:r>
            <a:rPr lang="es-AR" sz="2200" kern="1200" dirty="0" err="1"/>
            <a:t>Unconventional</a:t>
          </a:r>
          <a:r>
            <a:rPr lang="es-AR" sz="2200" kern="1200" dirty="0"/>
            <a:t> </a:t>
          </a:r>
          <a:r>
            <a:rPr lang="es-AR" sz="2200" kern="1200" dirty="0" err="1"/>
            <a:t>Symposium</a:t>
          </a:r>
          <a:endParaRPr lang="es-AR" sz="2200" kern="1200" dirty="0"/>
        </a:p>
      </dsp:txBody>
      <dsp:txXfrm>
        <a:off x="0" y="169333"/>
        <a:ext cx="2539999" cy="1524000"/>
      </dsp:txXfrm>
    </dsp:sp>
    <dsp:sp modelId="{832881D2-F166-41CC-88A4-74AB3C74719B}">
      <dsp:nvSpPr>
        <dsp:cNvPr id="0" name=""/>
        <dsp:cNvSpPr/>
      </dsp:nvSpPr>
      <dsp:spPr>
        <a:xfrm>
          <a:off x="2794000" y="169333"/>
          <a:ext cx="2539999" cy="1524000"/>
        </a:xfrm>
        <a:prstGeom prst="rect">
          <a:avLst/>
        </a:prstGeom>
        <a:solidFill>
          <a:schemeClr val="accent5">
            <a:hueOff val="-1126424"/>
            <a:satOff val="-2903"/>
            <a:lumOff val="-196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kern="1200" dirty="0"/>
            <a:t>DL (</a:t>
          </a:r>
          <a:r>
            <a:rPr lang="es-AR" sz="2200" kern="1200" dirty="0" err="1"/>
            <a:t>locals</a:t>
          </a:r>
          <a:r>
            <a:rPr lang="es-AR" sz="2200" kern="1200" dirty="0"/>
            <a:t> and </a:t>
          </a:r>
          <a:r>
            <a:rPr lang="es-AR" sz="2200" kern="1200" dirty="0" err="1"/>
            <a:t>internationals</a:t>
          </a:r>
          <a:r>
            <a:rPr lang="es-AR" sz="2200" kern="1200" dirty="0"/>
            <a:t>)</a:t>
          </a:r>
        </a:p>
      </dsp:txBody>
      <dsp:txXfrm>
        <a:off x="2794000" y="169333"/>
        <a:ext cx="2539999" cy="1524000"/>
      </dsp:txXfrm>
    </dsp:sp>
    <dsp:sp modelId="{FB57608A-508F-4A64-A903-57D71D26252C}">
      <dsp:nvSpPr>
        <dsp:cNvPr id="0" name=""/>
        <dsp:cNvSpPr/>
      </dsp:nvSpPr>
      <dsp:spPr>
        <a:xfrm>
          <a:off x="5587999" y="169333"/>
          <a:ext cx="2539999" cy="1524000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b="1" kern="1200" dirty="0">
              <a:solidFill>
                <a:schemeClr val="tx1"/>
              </a:solidFill>
            </a:rPr>
            <a:t>GAIA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kern="1200" dirty="0" err="1"/>
            <a:t>conferences</a:t>
          </a:r>
          <a:r>
            <a:rPr lang="es-AR" sz="2200" kern="1200" dirty="0"/>
            <a:t>, trainings, interviews</a:t>
          </a:r>
        </a:p>
      </dsp:txBody>
      <dsp:txXfrm>
        <a:off x="5587999" y="169333"/>
        <a:ext cx="2539999" cy="1524000"/>
      </dsp:txXfrm>
    </dsp:sp>
    <dsp:sp modelId="{07E3A1E0-AD98-4E99-9681-7891E9BD2ED8}">
      <dsp:nvSpPr>
        <dsp:cNvPr id="0" name=""/>
        <dsp:cNvSpPr/>
      </dsp:nvSpPr>
      <dsp:spPr>
        <a:xfrm>
          <a:off x="0" y="1947333"/>
          <a:ext cx="2539999" cy="1524000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b="1" kern="1200" dirty="0">
              <a:solidFill>
                <a:schemeClr val="tx1"/>
              </a:solidFill>
            </a:rPr>
            <a:t>D&amp;I 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kern="1200" dirty="0"/>
            <a:t>STEM, </a:t>
          </a:r>
          <a:r>
            <a:rPr lang="es-AR" sz="2200" kern="1200" dirty="0" err="1"/>
            <a:t>Mentoring</a:t>
          </a:r>
          <a:r>
            <a:rPr lang="es-AR" sz="2200" kern="1200" dirty="0"/>
            <a:t>, </a:t>
          </a:r>
          <a:r>
            <a:rPr lang="es-AR" sz="2200" kern="1200" dirty="0" err="1"/>
            <a:t>oil</a:t>
          </a:r>
          <a:r>
            <a:rPr lang="es-AR" sz="2200" kern="1200" dirty="0"/>
            <a:t> </a:t>
          </a:r>
          <a:r>
            <a:rPr lang="es-AR" sz="2200" kern="1200" dirty="0" err="1"/>
            <a:t>women's</a:t>
          </a:r>
          <a:r>
            <a:rPr lang="es-AR" sz="2200" kern="1200" dirty="0"/>
            <a:t> </a:t>
          </a:r>
          <a:r>
            <a:rPr lang="es-AR" sz="2200" kern="1200" dirty="0" err="1"/>
            <a:t>day</a:t>
          </a:r>
          <a:endParaRPr lang="es-AR" sz="2200" kern="1200" dirty="0"/>
        </a:p>
      </dsp:txBody>
      <dsp:txXfrm>
        <a:off x="0" y="1947333"/>
        <a:ext cx="2539999" cy="1524000"/>
      </dsp:txXfrm>
    </dsp:sp>
    <dsp:sp modelId="{9AB03FC2-21CF-4426-8408-52A693F0B5D5}">
      <dsp:nvSpPr>
        <dsp:cNvPr id="0" name=""/>
        <dsp:cNvSpPr/>
      </dsp:nvSpPr>
      <dsp:spPr>
        <a:xfrm>
          <a:off x="2794000" y="1947333"/>
          <a:ext cx="2539999" cy="1524000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b="1" kern="1200" dirty="0" err="1">
              <a:solidFill>
                <a:schemeClr val="tx1"/>
              </a:solidFill>
            </a:rPr>
            <a:t>Innovation</a:t>
          </a:r>
          <a:endParaRPr lang="es-AR" sz="2200" b="1" kern="1200" dirty="0">
            <a:solidFill>
              <a:schemeClr val="tx1"/>
            </a:solidFill>
          </a:endParaRPr>
        </a:p>
      </dsp:txBody>
      <dsp:txXfrm>
        <a:off x="2794000" y="1947333"/>
        <a:ext cx="2539999" cy="1524000"/>
      </dsp:txXfrm>
    </dsp:sp>
    <dsp:sp modelId="{63058E7A-53CA-4441-B6BB-3296E6B4599C}">
      <dsp:nvSpPr>
        <dsp:cNvPr id="0" name=""/>
        <dsp:cNvSpPr/>
      </dsp:nvSpPr>
      <dsp:spPr>
        <a:xfrm>
          <a:off x="5587999" y="1947333"/>
          <a:ext cx="2539999" cy="1524000"/>
        </a:xfrm>
        <a:prstGeom prst="rect">
          <a:avLst/>
        </a:prstGeom>
        <a:solidFill>
          <a:schemeClr val="accent5">
            <a:hueOff val="-5632119"/>
            <a:satOff val="-14516"/>
            <a:lumOff val="-980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b="1" kern="1200" dirty="0">
              <a:solidFill>
                <a:schemeClr val="tx1"/>
              </a:solidFill>
            </a:rPr>
            <a:t>YP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kern="1200" dirty="0"/>
            <a:t>YP </a:t>
          </a:r>
          <a:r>
            <a:rPr lang="es-AR" sz="2200" kern="1200" dirty="0" err="1"/>
            <a:t>Symposium</a:t>
          </a:r>
          <a:r>
            <a:rPr lang="es-AR" sz="2200" kern="1200" dirty="0"/>
            <a:t> (AR)</a:t>
          </a:r>
        </a:p>
      </dsp:txBody>
      <dsp:txXfrm>
        <a:off x="5587999" y="1947333"/>
        <a:ext cx="2539999" cy="1524000"/>
      </dsp:txXfrm>
    </dsp:sp>
    <dsp:sp modelId="{CF45C2FA-1BE5-4C85-BAD6-934314EC5061}">
      <dsp:nvSpPr>
        <dsp:cNvPr id="0" name=""/>
        <dsp:cNvSpPr/>
      </dsp:nvSpPr>
      <dsp:spPr>
        <a:xfrm>
          <a:off x="2794000" y="3725333"/>
          <a:ext cx="2539999" cy="1524000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200" kern="1200" dirty="0"/>
            <a:t>Urtec</a:t>
          </a:r>
        </a:p>
      </dsp:txBody>
      <dsp:txXfrm>
        <a:off x="2794000" y="3725333"/>
        <a:ext cx="2539999" cy="1524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0165C3-3BF3-4792-AD49-F2916A7B9DD6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C8474-1215-4B80-8E8E-FA82D9181D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40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84FFEA-CC82-B144-B27D-E4568880878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9153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10F7E-C4A4-2A40-8E1E-9E4582563A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893" y="1091541"/>
            <a:ext cx="9144000" cy="2387600"/>
          </a:xfrm>
        </p:spPr>
        <p:txBody>
          <a:bodyPr anchor="b">
            <a:normAutofit/>
          </a:bodyPr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253CDC-C760-8043-A76C-C12FEFAE58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893" y="3571216"/>
            <a:ext cx="9144000" cy="1655762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6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95672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54427-43EE-744B-A561-EFEE56480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214" y="1274669"/>
            <a:ext cx="10515600" cy="4351338"/>
          </a:xfrm>
        </p:spPr>
        <p:txBody>
          <a:bodyPr>
            <a:normAutofit/>
          </a:bodyPr>
          <a:lstStyle>
            <a:lvl1pPr marL="398463" indent="-398463">
              <a:defRPr sz="3600"/>
            </a:lvl1pPr>
            <a:lvl2pPr marL="574675" indent="-346075"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44CE1-343F-B747-A669-86502015E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4110-284E-3741-8974-B7F2B05B0C74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282A049-B96B-1A45-A78C-DFCF4127C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720" y="154869"/>
            <a:ext cx="10515600" cy="793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29911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16629-83E9-9349-A279-DE2F3E253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720" y="154869"/>
            <a:ext cx="10515600" cy="793115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9687E-7014-4242-BC0B-EDAF72CA96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8720" y="1472824"/>
            <a:ext cx="5181600" cy="4351338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F67604-BBBE-B447-9EFC-D2244AC5E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22720" y="1472824"/>
            <a:ext cx="5181600" cy="4351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48B72-B604-B145-AE47-4C7E0F12F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4110-284E-3741-8974-B7F2B05B0C7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419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F22F79-A8BB-FE48-80AB-953CFEC6C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6425" y="1316462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AA713-CAFB-DF43-855C-27F771AA90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6425" y="2140374"/>
            <a:ext cx="5157787" cy="3684588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F32932-2488-6B4C-B664-2DEF0E7A36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8837" y="1316462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E0426D-A39B-C540-A66C-45CB7BB4EF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8837" y="2140374"/>
            <a:ext cx="5183188" cy="3684588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8D9525-E6A1-F64F-96C1-B7D84C5AB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4110-284E-3741-8974-B7F2B05B0C74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CE00A8A-561E-C141-A15E-64040809C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720" y="169621"/>
            <a:ext cx="10515600" cy="793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8176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22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58E19BA4-14CF-4A46-8D14-6407844862F3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r>
              <a:rPr lang="en-US"/>
              <a:t>- # -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7316A"/>
                </a:solidFill>
              </a:defRPr>
            </a:lvl1pPr>
          </a:lstStyle>
          <a:p>
            <a:fld id="{89081635-2D41-9541-A109-202B134504C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14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88406D-1846-474B-9738-EBCCDD6D6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720" y="346597"/>
            <a:ext cx="10515600" cy="793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CFDB9B-4670-D641-99A6-8DE85A277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3214" y="127466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4BF75-7E04-0441-81EB-C52E5636E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3732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F9A04110-284E-3741-8974-B7F2B05B0C7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763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6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75000"/>
          </a:schemeClr>
        </a:buClr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8788" indent="-230188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System Font Regular"/>
        <a:buChar char="–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8975" indent="-230188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itchFamily="2" charset="2"/>
        <a:buChar char="§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19163" indent="-230188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System Font Regular"/>
        <a:buChar char="–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149350" indent="-230188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itchFamily="2" charset="2"/>
        <a:buChar char="§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08">
          <p15:clr>
            <a:srgbClr val="F26B43"/>
          </p15:clr>
        </p15:guide>
        <p15:guide id="2" pos="312">
          <p15:clr>
            <a:srgbClr val="F26B43"/>
          </p15:clr>
        </p15:guide>
        <p15:guide id="3" orient="horz" pos="2260">
          <p15:clr>
            <a:srgbClr val="F26B43"/>
          </p15:clr>
        </p15:guide>
        <p15:guide id="4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27.png"/><Relationship Id="rId7" Type="http://schemas.openxmlformats.org/officeDocument/2006/relationships/image" Target="../media/image29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spepatagonia@spemail.org" TargetMode="External"/><Relationship Id="rId5" Type="http://schemas.openxmlformats.org/officeDocument/2006/relationships/hyperlink" Target="http://connect.spe.org/patagonia/home" TargetMode="Externa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microsoft.com/office/2007/relationships/diagramDrawing" Target="../diagrams/drawing2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12" Type="http://schemas.openxmlformats.org/officeDocument/2006/relationships/diagramColors" Target="../diagrams/colors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diagramQuickStyle" Target="../diagrams/quickStyle2.xml"/><Relationship Id="rId5" Type="http://schemas.openxmlformats.org/officeDocument/2006/relationships/diagramColors" Target="../diagrams/colors1.xml"/><Relationship Id="rId10" Type="http://schemas.openxmlformats.org/officeDocument/2006/relationships/diagramLayout" Target="../diagrams/layout2.xml"/><Relationship Id="rId4" Type="http://schemas.openxmlformats.org/officeDocument/2006/relationships/diagramQuickStyle" Target="../diagrams/quickStyle1.xml"/><Relationship Id="rId9" Type="http://schemas.openxmlformats.org/officeDocument/2006/relationships/diagramData" Target="../diagrams/data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pe.org/en/join/" TargetMode="External"/><Relationship Id="rId3" Type="http://schemas.openxmlformats.org/officeDocument/2006/relationships/diagramLayout" Target="../diagrams/layout3.xml"/><Relationship Id="rId7" Type="http://schemas.openxmlformats.org/officeDocument/2006/relationships/image" Target="../media/image1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3EA31-77A1-C29C-5F12-D6AEFA2732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br>
              <a:rPr lang="en-US" sz="3600" dirty="0">
                <a:latin typeface="+mn-lt"/>
                <a:ea typeface="+mn-ea"/>
                <a:cs typeface="+mn-cs"/>
              </a:rPr>
            </a:br>
            <a:br>
              <a:rPr lang="en-US" sz="3600" dirty="0">
                <a:latin typeface="+mn-lt"/>
                <a:ea typeface="+mn-ea"/>
                <a:cs typeface="+mn-cs"/>
              </a:rPr>
            </a:br>
            <a:br>
              <a:rPr lang="en-US" sz="3600" dirty="0">
                <a:latin typeface="+mn-lt"/>
                <a:ea typeface="+mn-ea"/>
                <a:cs typeface="+mn-cs"/>
              </a:rPr>
            </a:br>
            <a:r>
              <a:rPr lang="en-US" sz="4400" dirty="0">
                <a:latin typeface="+mn-lt"/>
                <a:ea typeface="+mn-ea"/>
                <a:cs typeface="+mn-cs"/>
              </a:rPr>
              <a:t>Society of Petroleum Engineer</a:t>
            </a:r>
            <a:endParaRPr lang="en-US" sz="3600" dirty="0">
              <a:latin typeface="+mn-lt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73DD78-6DFC-1F80-A3D9-DFE6E1190003}"/>
              </a:ext>
            </a:extLst>
          </p:cNvPr>
          <p:cNvSpPr txBox="1">
            <a:spLocks/>
          </p:cNvSpPr>
          <p:nvPr/>
        </p:nvSpPr>
        <p:spPr>
          <a:xfrm>
            <a:off x="1205115" y="4300199"/>
            <a:ext cx="6400800" cy="621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“UN MUNDO DE OPORTUNIDADES”</a:t>
            </a:r>
          </a:p>
        </p:txBody>
      </p:sp>
    </p:spTree>
    <p:extLst>
      <p:ext uri="{BB962C8B-B14F-4D97-AF65-F5344CB8AC3E}">
        <p14:creationId xmlns:p14="http://schemas.microsoft.com/office/powerpoint/2010/main" val="625547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000"/>
    </mc:Choice>
    <mc:Fallback xmlns="">
      <p:transition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CB635-C422-F12D-45D1-77E00C5A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/>
              <a:t>SPE Patagonia Social Media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34669-91C0-0EEB-8E2B-C112E0BB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081635-2D41-9541-A109-202B134504C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31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7316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6C92234-47B3-06A8-908D-DECAAB927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151" y="2647961"/>
            <a:ext cx="793115" cy="79311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30BBDB0-956F-60BA-E5A7-5A6CA4F8A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14" y="1528888"/>
            <a:ext cx="1490744" cy="103247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5E3389A-083C-718F-8610-C98EADF80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821" y="3527671"/>
            <a:ext cx="1041774" cy="1041774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F0DBEF65-1AF6-D2F1-532F-FF8DDACB2B1D}"/>
              </a:ext>
            </a:extLst>
          </p:cNvPr>
          <p:cNvSpPr txBox="1"/>
          <p:nvPr/>
        </p:nvSpPr>
        <p:spPr>
          <a:xfrm>
            <a:off x="2311682" y="1955145"/>
            <a:ext cx="609771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b="0" i="0" u="none" strike="noStrike" dirty="0">
                <a:solidFill>
                  <a:srgbClr val="03C4EB"/>
                </a:solidFill>
                <a:effectLst/>
                <a:latin typeface="Open Sans" panose="020B0606030504020204" pitchFamily="34" charset="0"/>
                <a:hlinkClick r:id="rId5"/>
              </a:rPr>
              <a:t>http://connect.spe.org/patagonia/home</a:t>
            </a:r>
            <a:br>
              <a:rPr lang="it-IT" sz="2000" dirty="0"/>
            </a:br>
            <a:endParaRPr lang="it-IT" sz="2000" dirty="0"/>
          </a:p>
          <a:p>
            <a:endParaRPr lang="it-IT" sz="2000" dirty="0"/>
          </a:p>
          <a:p>
            <a:r>
              <a:rPr lang="it-IT" sz="2000" b="0" i="0" dirty="0">
                <a:solidFill>
                  <a:srgbClr val="777777"/>
                </a:solidFill>
                <a:effectLst/>
                <a:latin typeface="Open Sans" panose="020B0606030504020204" pitchFamily="34" charset="0"/>
              </a:rPr>
              <a:t>SPE Patagonia</a:t>
            </a:r>
          </a:p>
          <a:p>
            <a:endParaRPr lang="it-IT" sz="2000" dirty="0">
              <a:solidFill>
                <a:srgbClr val="777777"/>
              </a:solidFill>
              <a:latin typeface="Open Sans" panose="020B0606030504020204" pitchFamily="34" charset="0"/>
            </a:endParaRPr>
          </a:p>
          <a:p>
            <a:endParaRPr lang="it-IT" sz="2000" dirty="0">
              <a:solidFill>
                <a:srgbClr val="777777"/>
              </a:solidFill>
              <a:latin typeface="Open Sans" panose="020B0606030504020204" pitchFamily="34" charset="0"/>
            </a:endParaRPr>
          </a:p>
          <a:p>
            <a:r>
              <a:rPr lang="it-IT" sz="2000" b="0" i="0" dirty="0">
                <a:solidFill>
                  <a:srgbClr val="777777"/>
                </a:solidFill>
                <a:effectLst/>
                <a:latin typeface="Open Sans" panose="020B0606030504020204" pitchFamily="34" charset="0"/>
              </a:rPr>
              <a:t>SPE Patagonia</a:t>
            </a:r>
          </a:p>
          <a:p>
            <a:endParaRPr lang="it-IT" sz="2000" dirty="0">
              <a:solidFill>
                <a:srgbClr val="777777"/>
              </a:solidFill>
              <a:latin typeface="Open Sans" panose="020B0606030504020204" pitchFamily="34" charset="0"/>
            </a:endParaRPr>
          </a:p>
          <a:p>
            <a:endParaRPr lang="it-IT" sz="2000" dirty="0">
              <a:solidFill>
                <a:srgbClr val="777777"/>
              </a:solidFill>
              <a:latin typeface="Open Sans" panose="020B0606030504020204" pitchFamily="34" charset="0"/>
            </a:endParaRPr>
          </a:p>
          <a:p>
            <a:r>
              <a:rPr lang="it-IT" sz="2000" dirty="0">
                <a:solidFill>
                  <a:srgbClr val="777777"/>
                </a:solidFill>
                <a:latin typeface="Open Sans" panose="020B0606030504020204" pitchFamily="34" charset="0"/>
              </a:rPr>
              <a:t>@</a:t>
            </a:r>
            <a:r>
              <a:rPr lang="it-IT" sz="2000" b="0" i="0" dirty="0">
                <a:solidFill>
                  <a:srgbClr val="777777"/>
                </a:solidFill>
                <a:effectLst/>
                <a:latin typeface="Open Sans" panose="020B0606030504020204" pitchFamily="34" charset="0"/>
              </a:rPr>
              <a:t>SPE Patagonia</a:t>
            </a:r>
          </a:p>
          <a:p>
            <a:endParaRPr lang="it-IT" sz="2000" dirty="0">
              <a:solidFill>
                <a:srgbClr val="777777"/>
              </a:solidFill>
              <a:latin typeface="Open Sans" panose="020B0606030504020204" pitchFamily="34" charset="0"/>
            </a:endParaRPr>
          </a:p>
          <a:p>
            <a:endParaRPr lang="it-IT" sz="2000" b="0" i="0" dirty="0">
              <a:solidFill>
                <a:srgbClr val="777777"/>
              </a:solidFill>
              <a:effectLst/>
              <a:latin typeface="Open Sans" panose="020B0606030504020204" pitchFamily="34" charset="0"/>
            </a:endParaRPr>
          </a:p>
          <a:p>
            <a:endParaRPr lang="it-IT" sz="2000" dirty="0">
              <a:solidFill>
                <a:srgbClr val="777777"/>
              </a:solidFill>
              <a:latin typeface="Open Sans" panose="020B0606030504020204" pitchFamily="34" charset="0"/>
            </a:endParaRPr>
          </a:p>
          <a:p>
            <a:r>
              <a:rPr lang="it-IT" sz="2000" b="0" i="0" u="none" strike="noStrike" dirty="0">
                <a:solidFill>
                  <a:srgbClr val="03C4EB"/>
                </a:solidFill>
                <a:effectLst/>
                <a:latin typeface="Open Sans" panose="020B0606030504020204" pitchFamily="34" charset="0"/>
                <a:hlinkClick r:id="rId6"/>
              </a:rPr>
              <a:t>spepatagonia@spemail.org </a:t>
            </a:r>
            <a:endParaRPr lang="es-AR" sz="2000" dirty="0"/>
          </a:p>
        </p:txBody>
      </p:sp>
      <p:pic>
        <p:nvPicPr>
          <p:cNvPr id="1028" name="Picture 4" descr="Instagram - Wikipedio">
            <a:extLst>
              <a:ext uri="{FF2B5EF4-FFF2-40B4-BE49-F238E27FC236}">
                <a16:creationId xmlns:a16="http://schemas.microsoft.com/office/drawing/2014/main" id="{ACAC7E23-2DA0-F381-C826-844A1AB00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151" y="4569445"/>
            <a:ext cx="883203" cy="879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abeceras de correo: analiza la cabecera de un email - Blog de Linube">
            <a:extLst>
              <a:ext uri="{FF2B5EF4-FFF2-40B4-BE49-F238E27FC236}">
                <a16:creationId xmlns:a16="http://schemas.microsoft.com/office/drawing/2014/main" id="{38C696C5-CFA9-CADF-C68D-ABB663D29A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21" y="5367587"/>
            <a:ext cx="1646862" cy="133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4391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34669-91C0-0EEB-8E2B-C112E0BB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081635-2D41-9541-A109-202B134504C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31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17316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F454ADA9-AA41-11E3-0545-397282DEC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8468" y="119148"/>
            <a:ext cx="6856248" cy="1143000"/>
          </a:xfrm>
        </p:spPr>
        <p:txBody>
          <a:bodyPr>
            <a:noAutofit/>
          </a:bodyPr>
          <a:lstStyle/>
          <a:p>
            <a:pPr algn="l"/>
            <a:r>
              <a:rPr lang="en-US" sz="4400" dirty="0"/>
              <a:t>Who we are? </a:t>
            </a:r>
            <a:b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		      #</a:t>
            </a:r>
            <a:r>
              <a:rPr lang="en-US" sz="4400" dirty="0"/>
              <a:t>WEARESPE</a:t>
            </a:r>
            <a:endParaRPr lang="es-AR" sz="4400" dirty="0"/>
          </a:p>
        </p:txBody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1895F8A3-5555-0AB2-9A12-A83F8578ECFF}"/>
              </a:ext>
            </a:extLst>
          </p:cNvPr>
          <p:cNvSpPr txBox="1"/>
          <p:nvPr/>
        </p:nvSpPr>
        <p:spPr>
          <a:xfrm>
            <a:off x="1371601" y="4959553"/>
            <a:ext cx="5109734" cy="78483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 </a:t>
            </a:r>
            <a:r>
              <a:rPr lang="en-US" sz="15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organiza</a:t>
            </a:r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sus </a:t>
            </a:r>
            <a:r>
              <a:rPr lang="en-US" sz="15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actividades</a:t>
            </a:r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dentro de </a:t>
            </a:r>
            <a:r>
              <a:rPr lang="en-US" sz="15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ocho</a:t>
            </a:r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disciplinas</a:t>
            </a:r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principales</a:t>
            </a:r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5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ofreciendo</a:t>
            </a:r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novedades</a:t>
            </a:r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n-US" sz="15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programas</a:t>
            </a:r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específicos</a:t>
            </a:r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5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cada</a:t>
            </a:r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área</a:t>
            </a:r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AR" sz="15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26C33059-9EA7-68DB-5093-B126B6ED6B0E}"/>
              </a:ext>
            </a:extLst>
          </p:cNvPr>
          <p:cNvGrpSpPr/>
          <p:nvPr/>
        </p:nvGrpSpPr>
        <p:grpSpPr>
          <a:xfrm>
            <a:off x="6335011" y="1579891"/>
            <a:ext cx="4368708" cy="5100218"/>
            <a:chOff x="4602070" y="1649455"/>
            <a:chExt cx="4368708" cy="5100218"/>
          </a:xfrm>
        </p:grpSpPr>
        <p:graphicFrame>
          <p:nvGraphicFramePr>
            <p:cNvPr id="21" name="Diagrama 20">
              <a:extLst>
                <a:ext uri="{FF2B5EF4-FFF2-40B4-BE49-F238E27FC236}">
                  <a16:creationId xmlns:a16="http://schemas.microsoft.com/office/drawing/2014/main" id="{9E1C31B2-903F-E068-1F38-C7B3E46C8AD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565493022"/>
                </p:ext>
              </p:extLst>
            </p:nvPr>
          </p:nvGraphicFramePr>
          <p:xfrm>
            <a:off x="4602070" y="1649455"/>
            <a:ext cx="4368708" cy="508472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pic>
          <p:nvPicPr>
            <p:cNvPr id="22" name="Picture 7">
              <a:extLst>
                <a:ext uri="{FF2B5EF4-FFF2-40B4-BE49-F238E27FC236}">
                  <a16:creationId xmlns:a16="http://schemas.microsoft.com/office/drawing/2014/main" id="{FFCF1EF5-5BE9-2B6B-20FA-90F95A955E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046" t="11448" r="92160" b="19321"/>
            <a:stretch/>
          </p:blipFill>
          <p:spPr>
            <a:xfrm>
              <a:off x="7120699" y="6106332"/>
              <a:ext cx="604075" cy="643341"/>
            </a:xfrm>
            <a:prstGeom prst="rect">
              <a:avLst/>
            </a:prstGeom>
          </p:spPr>
        </p:pic>
      </p:grpSp>
      <p:pic>
        <p:nvPicPr>
          <p:cNvPr id="23" name="Imagen 22" descr="Imagen que contiene casco, tabla, azul&#10;&#10;Descripción generada automáticamente">
            <a:extLst>
              <a:ext uri="{FF2B5EF4-FFF2-40B4-BE49-F238E27FC236}">
                <a16:creationId xmlns:a16="http://schemas.microsoft.com/office/drawing/2014/main" id="{73EEFB6F-1B4E-C5BF-AF69-D07FA944A6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43235" y="1829937"/>
            <a:ext cx="2676060" cy="2676060"/>
          </a:xfrm>
          <a:prstGeom prst="rect">
            <a:avLst/>
          </a:prstGeom>
        </p:spPr>
      </p:pic>
      <p:sp>
        <p:nvSpPr>
          <p:cNvPr id="24" name="Flecha: a la derecha 23">
            <a:extLst>
              <a:ext uri="{FF2B5EF4-FFF2-40B4-BE49-F238E27FC236}">
                <a16:creationId xmlns:a16="http://schemas.microsoft.com/office/drawing/2014/main" id="{F71039A0-25B7-1EFE-06B6-E3851249A38F}"/>
              </a:ext>
            </a:extLst>
          </p:cNvPr>
          <p:cNvSpPr/>
          <p:nvPr/>
        </p:nvSpPr>
        <p:spPr>
          <a:xfrm>
            <a:off x="6668283" y="5109652"/>
            <a:ext cx="639948" cy="484632"/>
          </a:xfrm>
          <a:prstGeom prst="rightArrow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aphicFrame>
        <p:nvGraphicFramePr>
          <p:cNvPr id="25" name="Diagrama 24">
            <a:extLst>
              <a:ext uri="{FF2B5EF4-FFF2-40B4-BE49-F238E27FC236}">
                <a16:creationId xmlns:a16="http://schemas.microsoft.com/office/drawing/2014/main" id="{E81456CA-2F7E-7600-1B52-2F969A835F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6350048"/>
              </p:ext>
            </p:extLst>
          </p:nvPr>
        </p:nvGraphicFramePr>
        <p:xfrm>
          <a:off x="3900143" y="1829940"/>
          <a:ext cx="3002003" cy="2382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3238596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34669-91C0-0EEB-8E2B-C112E0BB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081635-2D41-9541-A109-202B134504C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31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17316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7B62DC23-5653-37A2-7045-4460B490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274638"/>
            <a:ext cx="6856248" cy="1143000"/>
          </a:xfrm>
        </p:spPr>
        <p:txBody>
          <a:bodyPr>
            <a:normAutofit/>
          </a:bodyPr>
          <a:lstStyle/>
          <a:p>
            <a:r>
              <a:rPr lang="es-ES" sz="4400" dirty="0" err="1"/>
              <a:t>Join</a:t>
            </a:r>
            <a:r>
              <a:rPr lang="es-ES" sz="4400" dirty="0"/>
              <a:t> </a:t>
            </a:r>
            <a:r>
              <a:rPr lang="es-ES" sz="4400" dirty="0" err="1"/>
              <a:t>the</a:t>
            </a:r>
            <a:r>
              <a:rPr lang="es-ES" sz="4400" dirty="0"/>
              <a:t> SPE</a:t>
            </a:r>
            <a:endParaRPr lang="es-AR" sz="4400" dirty="0"/>
          </a:p>
        </p:txBody>
      </p:sp>
      <p:graphicFrame>
        <p:nvGraphicFramePr>
          <p:cNvPr id="9" name="6 Diagrama">
            <a:extLst>
              <a:ext uri="{FF2B5EF4-FFF2-40B4-BE49-F238E27FC236}">
                <a16:creationId xmlns:a16="http://schemas.microsoft.com/office/drawing/2014/main" id="{19432B74-74FE-48F4-E1A4-D6517382EC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8894766"/>
              </p:ext>
            </p:extLst>
          </p:nvPr>
        </p:nvGraphicFramePr>
        <p:xfrm>
          <a:off x="2303254" y="1809462"/>
          <a:ext cx="8222341" cy="34881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Imagen 9">
            <a:extLst>
              <a:ext uri="{FF2B5EF4-FFF2-40B4-BE49-F238E27FC236}">
                <a16:creationId xmlns:a16="http://schemas.microsoft.com/office/drawing/2014/main" id="{C686D94B-C62C-EFE0-0AA9-A080115FCA6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031" t="60075" r="79117" b="21498"/>
          <a:stretch/>
        </p:blipFill>
        <p:spPr>
          <a:xfrm>
            <a:off x="575256" y="1809462"/>
            <a:ext cx="1253447" cy="1263722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EE47B572-AE08-92D8-3D1A-56AAA3F99744}"/>
              </a:ext>
            </a:extLst>
          </p:cNvPr>
          <p:cNvSpPr txBox="1"/>
          <p:nvPr/>
        </p:nvSpPr>
        <p:spPr>
          <a:xfrm>
            <a:off x="4886283" y="5570615"/>
            <a:ext cx="29896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https://www.spe.org/en/join/</a:t>
            </a:r>
            <a:endParaRPr lang="es-A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929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34669-91C0-0EEB-8E2B-C112E0BB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081635-2D41-9541-A109-202B134504C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31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17316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ED0FC3EC-D204-2E9D-0598-659F8543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92642" cy="691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174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CB635-C422-F12D-45D1-77E00C5A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/>
              <a:t>SPE in Argentina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34669-91C0-0EEB-8E2B-C112E0BB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081635-2D41-9541-A109-202B134504C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31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17316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" name="Imagen 2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720713BF-BC81-4C96-1A25-92E74BB89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3789" y="1462882"/>
            <a:ext cx="3448825" cy="5281690"/>
          </a:xfrm>
          <a:prstGeom prst="rect">
            <a:avLst/>
          </a:prstGeom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6F0E5BE4-5ADA-534A-9B60-64779ABCF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0193" y="1201090"/>
            <a:ext cx="2741449" cy="1381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DD4D5D8-17B9-0846-9430-EC2704CDE0D8}"/>
              </a:ext>
            </a:extLst>
          </p:cNvPr>
          <p:cNvCxnSpPr/>
          <p:nvPr/>
        </p:nvCxnSpPr>
        <p:spPr>
          <a:xfrm flipH="1">
            <a:off x="6224318" y="2687161"/>
            <a:ext cx="1362076" cy="438150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11">
            <a:extLst>
              <a:ext uri="{FF2B5EF4-FFF2-40B4-BE49-F238E27FC236}">
                <a16:creationId xmlns:a16="http://schemas.microsoft.com/office/drawing/2014/main" id="{8CA4F460-258A-C483-E324-3A5FAB5E346F}"/>
              </a:ext>
            </a:extLst>
          </p:cNvPr>
          <p:cNvCxnSpPr/>
          <p:nvPr/>
        </p:nvCxnSpPr>
        <p:spPr>
          <a:xfrm flipH="1">
            <a:off x="7586393" y="2687161"/>
            <a:ext cx="2665249" cy="1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>
            <a:extLst>
              <a:ext uri="{FF2B5EF4-FFF2-40B4-BE49-F238E27FC236}">
                <a16:creationId xmlns:a16="http://schemas.microsoft.com/office/drawing/2014/main" id="{C7D251AB-75FC-8FBF-EBA4-BCE4DC1DA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045" y="2837164"/>
            <a:ext cx="2278856" cy="162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Arrow Connector 17">
            <a:extLst>
              <a:ext uri="{FF2B5EF4-FFF2-40B4-BE49-F238E27FC236}">
                <a16:creationId xmlns:a16="http://schemas.microsoft.com/office/drawing/2014/main" id="{2A81584E-2626-9EDD-AA2A-29B10D40A45E}"/>
              </a:ext>
            </a:extLst>
          </p:cNvPr>
          <p:cNvCxnSpPr/>
          <p:nvPr/>
        </p:nvCxnSpPr>
        <p:spPr>
          <a:xfrm flipV="1">
            <a:off x="4162251" y="3844179"/>
            <a:ext cx="1257300" cy="616549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18">
            <a:extLst>
              <a:ext uri="{FF2B5EF4-FFF2-40B4-BE49-F238E27FC236}">
                <a16:creationId xmlns:a16="http://schemas.microsoft.com/office/drawing/2014/main" id="{9839C2E5-43F5-6E7B-15C0-FCE8ED21D081}"/>
              </a:ext>
            </a:extLst>
          </p:cNvPr>
          <p:cNvCxnSpPr/>
          <p:nvPr/>
        </p:nvCxnSpPr>
        <p:spPr>
          <a:xfrm flipH="1">
            <a:off x="1847677" y="4460727"/>
            <a:ext cx="2314574" cy="0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5">
            <a:extLst>
              <a:ext uri="{FF2B5EF4-FFF2-40B4-BE49-F238E27FC236}">
                <a16:creationId xmlns:a16="http://schemas.microsoft.com/office/drawing/2014/main" id="{83F0CF5E-246F-6156-2B42-6BB0DE9DD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581" y="3815200"/>
            <a:ext cx="2262187" cy="1538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Arrow Connector 28">
            <a:extLst>
              <a:ext uri="{FF2B5EF4-FFF2-40B4-BE49-F238E27FC236}">
                <a16:creationId xmlns:a16="http://schemas.microsoft.com/office/drawing/2014/main" id="{E3097911-E8F8-580C-4DA3-96F2ED7C032F}"/>
              </a:ext>
            </a:extLst>
          </p:cNvPr>
          <p:cNvCxnSpPr/>
          <p:nvPr/>
        </p:nvCxnSpPr>
        <p:spPr>
          <a:xfrm flipH="1" flipV="1">
            <a:off x="5386118" y="4287361"/>
            <a:ext cx="1519238" cy="1066799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29">
            <a:extLst>
              <a:ext uri="{FF2B5EF4-FFF2-40B4-BE49-F238E27FC236}">
                <a16:creationId xmlns:a16="http://schemas.microsoft.com/office/drawing/2014/main" id="{0C7FC9D4-B85C-274F-99FE-394AC81FE18B}"/>
              </a:ext>
            </a:extLst>
          </p:cNvPr>
          <p:cNvCxnSpPr/>
          <p:nvPr/>
        </p:nvCxnSpPr>
        <p:spPr>
          <a:xfrm flipH="1">
            <a:off x="6905356" y="5354160"/>
            <a:ext cx="2314574" cy="0"/>
          </a:xfrm>
          <a:prstGeom prst="straightConnector1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2">
            <a:extLst>
              <a:ext uri="{FF2B5EF4-FFF2-40B4-BE49-F238E27FC236}">
                <a16:creationId xmlns:a16="http://schemas.microsoft.com/office/drawing/2014/main" id="{8D6AEA88-6359-C9E3-32A7-C79B34E2BA01}"/>
              </a:ext>
            </a:extLst>
          </p:cNvPr>
          <p:cNvSpPr txBox="1"/>
          <p:nvPr/>
        </p:nvSpPr>
        <p:spPr>
          <a:xfrm>
            <a:off x="9000857" y="3041322"/>
            <a:ext cx="32936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Geographic Sections</a:t>
            </a:r>
          </a:p>
          <a:p>
            <a:endParaRPr 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1600" b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es-AR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AR" sz="1600" b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Chapters</a:t>
            </a:r>
            <a:endParaRPr lang="es-AR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D&amp;I </a:t>
            </a:r>
            <a:r>
              <a:rPr lang="es-AR" sz="1600" b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Committees</a:t>
            </a:r>
            <a:endParaRPr lang="es-AR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YP  / Seniors</a:t>
            </a:r>
          </a:p>
          <a:p>
            <a:pPr lvl="1"/>
            <a:endParaRPr lang="es-AR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07E6FD46-64DA-8177-F715-D3E98D5064A4}"/>
              </a:ext>
            </a:extLst>
          </p:cNvPr>
          <p:cNvSpPr txBox="1"/>
          <p:nvPr/>
        </p:nvSpPr>
        <p:spPr>
          <a:xfrm>
            <a:off x="735259" y="4534025"/>
            <a:ext cx="329364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Patagonia Section</a:t>
            </a:r>
          </a:p>
          <a:p>
            <a:endParaRPr 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1600" b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es-AR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AR" sz="1600" b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Chapters</a:t>
            </a:r>
            <a:endParaRPr lang="es-AR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D&amp;I </a:t>
            </a:r>
            <a:r>
              <a:rPr lang="es-AR" sz="1600" b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Committees</a:t>
            </a:r>
            <a:endParaRPr lang="es-AR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YP  / Seniors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1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GAIA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16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  <a:r>
              <a:rPr lang="es-AR" sz="16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AR" sz="16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Committee</a:t>
            </a:r>
            <a:endParaRPr lang="en-US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AR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92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CB635-C422-F12D-45D1-77E00C5A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/>
              <a:t>SPE Patagonia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34669-91C0-0EEB-8E2B-C112E0BB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081635-2D41-9541-A109-202B134504C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31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7316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D620274-E599-B175-DAAB-D7739E4A6C4B}"/>
              </a:ext>
            </a:extLst>
          </p:cNvPr>
          <p:cNvSpPr txBox="1"/>
          <p:nvPr/>
        </p:nvSpPr>
        <p:spPr>
          <a:xfrm>
            <a:off x="847545" y="1620841"/>
            <a:ext cx="60945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Section Established in  1996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502F6FB-36DA-3D0C-3952-AB91FC9FC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522" y="2779181"/>
            <a:ext cx="1952625" cy="2286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0C4E4B24-DF02-8A1D-3DB0-ABA12E989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344" y="2384974"/>
            <a:ext cx="2570403" cy="2987349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2B84E276-CCDD-D032-4D7D-AA72D1BB8D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7731" y="2539929"/>
            <a:ext cx="2736822" cy="2209647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739A39E8-8FC0-4E4F-0289-E238B890D5B3}"/>
              </a:ext>
            </a:extLst>
          </p:cNvPr>
          <p:cNvSpPr txBox="1"/>
          <p:nvPr/>
        </p:nvSpPr>
        <p:spPr>
          <a:xfrm>
            <a:off x="8963438" y="5229797"/>
            <a:ext cx="13163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2017</a:t>
            </a:r>
          </a:p>
          <a:p>
            <a:pPr algn="ctr"/>
            <a:endParaRPr lang="en-US" b="0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5797263-0EE7-4ACF-3742-3A5F0C286DF2}"/>
              </a:ext>
            </a:extLst>
          </p:cNvPr>
          <p:cNvSpPr txBox="1"/>
          <p:nvPr/>
        </p:nvSpPr>
        <p:spPr>
          <a:xfrm>
            <a:off x="5002745" y="5372323"/>
            <a:ext cx="13163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2018</a:t>
            </a:r>
          </a:p>
          <a:p>
            <a:pPr algn="ctr"/>
            <a:endParaRPr lang="en-US" b="0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DD1113CB-2AD8-3CF9-827F-923B1EA553C4}"/>
              </a:ext>
            </a:extLst>
          </p:cNvPr>
          <p:cNvSpPr txBox="1"/>
          <p:nvPr/>
        </p:nvSpPr>
        <p:spPr>
          <a:xfrm>
            <a:off x="1258647" y="5318091"/>
            <a:ext cx="16345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2019, 2020, 2021</a:t>
            </a:r>
          </a:p>
          <a:p>
            <a:pPr algn="ctr"/>
            <a:endParaRPr lang="en-US" b="0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4024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CB635-C422-F12D-45D1-77E00C5A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/>
              <a:t>SPE Patagonia Current Board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34669-91C0-0EEB-8E2B-C112E0BB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081635-2D41-9541-A109-202B134504C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31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7316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009D45BE-73D2-34B5-D9CE-FF0606B8A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701" y="1196182"/>
            <a:ext cx="7342598" cy="550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175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CB635-C422-F12D-45D1-77E00C5A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/>
              <a:t>SPE Patagonia Committees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34669-91C0-0EEB-8E2B-C112E0BB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081635-2D41-9541-A109-202B134504C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31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7316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" name="Picture 12" descr="A person wearing a helmet&#10;&#10;Description automatically generated with low confidence">
            <a:extLst>
              <a:ext uri="{FF2B5EF4-FFF2-40B4-BE49-F238E27FC236}">
                <a16:creationId xmlns:a16="http://schemas.microsoft.com/office/drawing/2014/main" id="{1D15301D-B9CF-6FC5-A545-8928C8EA2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42109" y="-1420734"/>
            <a:ext cx="6701726" cy="6701726"/>
          </a:xfrm>
          <a:prstGeom prst="rect">
            <a:avLst/>
          </a:prstGeom>
        </p:spPr>
      </p:pic>
      <p:pic>
        <p:nvPicPr>
          <p:cNvPr id="1026" name="Picture 2" descr="No alternative text description for this image">
            <a:extLst>
              <a:ext uri="{FF2B5EF4-FFF2-40B4-BE49-F238E27FC236}">
                <a16:creationId xmlns:a16="http://schemas.microsoft.com/office/drawing/2014/main" id="{02374107-A655-1276-41FA-808384AB0C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4723" y="1636338"/>
            <a:ext cx="3239100" cy="4580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C72C2FE-7DA1-3710-3E49-85F9ABAB33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44" t="29064" r="11425" b="13708"/>
          <a:stretch/>
        </p:blipFill>
        <p:spPr>
          <a:xfrm>
            <a:off x="800326" y="4053934"/>
            <a:ext cx="4880224" cy="2794971"/>
          </a:xfrm>
          <a:prstGeom prst="rect">
            <a:avLst/>
          </a:prstGeom>
        </p:spPr>
      </p:pic>
      <p:pic>
        <p:nvPicPr>
          <p:cNvPr id="6" name="Content Placeholder 4" descr="05568556-68f1-4587-84b3-0223382a1503">
            <a:extLst>
              <a:ext uri="{FF2B5EF4-FFF2-40B4-BE49-F238E27FC236}">
                <a16:creationId xmlns:a16="http://schemas.microsoft.com/office/drawing/2014/main" id="{4CD0F7E5-4A1C-FBE5-67B8-D7AA2FA655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9204" y="60006"/>
            <a:ext cx="5488119" cy="54881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01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CB635-C422-F12D-45D1-77E00C5A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/>
              <a:t>SPE Patagonia 2023 Activities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34669-91C0-0EEB-8E2B-C112E0BB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081635-2D41-9541-A109-202B134504C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31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7316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90BEA666-F44B-8E0F-E122-3ED51B76C1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4800822"/>
              </p:ext>
            </p:extLst>
          </p:nvPr>
        </p:nvGraphicFramePr>
        <p:xfrm>
          <a:off x="2032000" y="1185492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14790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900</TotalTime>
  <Words>260</Words>
  <Application>Microsoft Office PowerPoint</Application>
  <PresentationFormat>Panorámica</PresentationFormat>
  <Paragraphs>85</Paragraphs>
  <Slides>10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Open Sans</vt:lpstr>
      <vt:lpstr>System Font Regular</vt:lpstr>
      <vt:lpstr>Wingdings</vt:lpstr>
      <vt:lpstr>1_Office Theme</vt:lpstr>
      <vt:lpstr>   Society of Petroleum Engineer</vt:lpstr>
      <vt:lpstr>Who we are?          #WEARESPE</vt:lpstr>
      <vt:lpstr>Join the SPE</vt:lpstr>
      <vt:lpstr>Presentación de PowerPoint</vt:lpstr>
      <vt:lpstr>SPE in Argentina</vt:lpstr>
      <vt:lpstr>SPE Patagonia</vt:lpstr>
      <vt:lpstr>SPE Patagonia Current Board</vt:lpstr>
      <vt:lpstr>SPE Patagonia Committees</vt:lpstr>
      <vt:lpstr>SPE Patagonia 2023 Activities</vt:lpstr>
      <vt:lpstr>SPE Patagonia Social Media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Item 3 iii: 2023 D&amp;I Survey Proposal  SPE Diversity and Inclusion Committee</dc:title>
  <dc:creator>Samantha Armstrong</dc:creator>
  <cp:lastModifiedBy>Cordero, Evangelina Natalia</cp:lastModifiedBy>
  <cp:revision>78</cp:revision>
  <dcterms:created xsi:type="dcterms:W3CDTF">2023-01-18T13:07:49Z</dcterms:created>
  <dcterms:modified xsi:type="dcterms:W3CDTF">2023-08-28T00:27:40Z</dcterms:modified>
</cp:coreProperties>
</file>

<file path=docProps/thumbnail.jpeg>
</file>